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77"/>
  </p:notesMasterIdLst>
  <p:handoutMasterIdLst>
    <p:handoutMasterId r:id="rId78"/>
  </p:handoutMasterIdLst>
  <p:sldIdLst>
    <p:sldId id="1882" r:id="rId6"/>
    <p:sldId id="1857" r:id="rId7"/>
    <p:sldId id="1887" r:id="rId8"/>
    <p:sldId id="1947" r:id="rId9"/>
    <p:sldId id="1938" r:id="rId10"/>
    <p:sldId id="1926" r:id="rId11"/>
    <p:sldId id="1966" r:id="rId12"/>
    <p:sldId id="1927" r:id="rId13"/>
    <p:sldId id="1967" r:id="rId14"/>
    <p:sldId id="1968" r:id="rId15"/>
    <p:sldId id="1928" r:id="rId16"/>
    <p:sldId id="1892" r:id="rId17"/>
    <p:sldId id="1929" r:id="rId18"/>
    <p:sldId id="1891" r:id="rId19"/>
    <p:sldId id="1934" r:id="rId20"/>
    <p:sldId id="1949" r:id="rId21"/>
    <p:sldId id="1948" r:id="rId22"/>
    <p:sldId id="1971" r:id="rId23"/>
    <p:sldId id="1972" r:id="rId24"/>
    <p:sldId id="1969" r:id="rId25"/>
    <p:sldId id="1919" r:id="rId26"/>
    <p:sldId id="1970" r:id="rId27"/>
    <p:sldId id="1935" r:id="rId28"/>
    <p:sldId id="1936" r:id="rId29"/>
    <p:sldId id="1893" r:id="rId30"/>
    <p:sldId id="1973" r:id="rId31"/>
    <p:sldId id="1974" r:id="rId32"/>
    <p:sldId id="1975" r:id="rId33"/>
    <p:sldId id="1900" r:id="rId34"/>
    <p:sldId id="1907" r:id="rId35"/>
    <p:sldId id="1908" r:id="rId36"/>
    <p:sldId id="1909" r:id="rId37"/>
    <p:sldId id="1910" r:id="rId38"/>
    <p:sldId id="1976" r:id="rId39"/>
    <p:sldId id="1911" r:id="rId40"/>
    <p:sldId id="1912" r:id="rId41"/>
    <p:sldId id="1963" r:id="rId42"/>
    <p:sldId id="1977" r:id="rId43"/>
    <p:sldId id="1962" r:id="rId44"/>
    <p:sldId id="1978" r:id="rId45"/>
    <p:sldId id="1924" r:id="rId46"/>
    <p:sldId id="1959" r:id="rId47"/>
    <p:sldId id="1958" r:id="rId48"/>
    <p:sldId id="1961" r:id="rId49"/>
    <p:sldId id="1960" r:id="rId50"/>
    <p:sldId id="1979" r:id="rId51"/>
    <p:sldId id="1965" r:id="rId52"/>
    <p:sldId id="1964" r:id="rId53"/>
    <p:sldId id="2003" r:id="rId54"/>
    <p:sldId id="2004" r:id="rId55"/>
    <p:sldId id="1876" r:id="rId56"/>
    <p:sldId id="1983" r:id="rId57"/>
    <p:sldId id="1984" r:id="rId58"/>
    <p:sldId id="1985" r:id="rId59"/>
    <p:sldId id="1986" r:id="rId60"/>
    <p:sldId id="1987" r:id="rId61"/>
    <p:sldId id="1988" r:id="rId62"/>
    <p:sldId id="1989" r:id="rId63"/>
    <p:sldId id="1990" r:id="rId64"/>
    <p:sldId id="1991" r:id="rId65"/>
    <p:sldId id="1992" r:id="rId66"/>
    <p:sldId id="1993" r:id="rId67"/>
    <p:sldId id="1994" r:id="rId68"/>
    <p:sldId id="1995" r:id="rId69"/>
    <p:sldId id="1996" r:id="rId70"/>
    <p:sldId id="1997" r:id="rId71"/>
    <p:sldId id="1998" r:id="rId72"/>
    <p:sldId id="1999" r:id="rId73"/>
    <p:sldId id="2000" r:id="rId74"/>
    <p:sldId id="2001" r:id="rId75"/>
    <p:sldId id="2002" r:id="rId76"/>
  </p:sldIdLst>
  <p:sldSz cx="12192000" cy="6858000"/>
  <p:notesSz cx="6858000" cy="9144000"/>
  <p:custDataLst>
    <p:tags r:id="rId79"/>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82"/>
            <p14:sldId id="1857"/>
            <p14:sldId id="1887"/>
            <p14:sldId id="1947"/>
            <p14:sldId id="1938"/>
            <p14:sldId id="1926"/>
            <p14:sldId id="1966"/>
            <p14:sldId id="1927"/>
            <p14:sldId id="1967"/>
            <p14:sldId id="1968"/>
            <p14:sldId id="1928"/>
            <p14:sldId id="1892"/>
            <p14:sldId id="1929"/>
            <p14:sldId id="1891"/>
            <p14:sldId id="1934"/>
            <p14:sldId id="1949"/>
            <p14:sldId id="1948"/>
            <p14:sldId id="1971"/>
            <p14:sldId id="1972"/>
            <p14:sldId id="1969"/>
            <p14:sldId id="1919"/>
            <p14:sldId id="1970"/>
            <p14:sldId id="1935"/>
            <p14:sldId id="1936"/>
            <p14:sldId id="1893"/>
            <p14:sldId id="1973"/>
            <p14:sldId id="1974"/>
            <p14:sldId id="1975"/>
            <p14:sldId id="1900"/>
            <p14:sldId id="1907"/>
            <p14:sldId id="1908"/>
            <p14:sldId id="1909"/>
            <p14:sldId id="1910"/>
            <p14:sldId id="1976"/>
            <p14:sldId id="1911"/>
            <p14:sldId id="1912"/>
            <p14:sldId id="1963"/>
            <p14:sldId id="1977"/>
            <p14:sldId id="1962"/>
            <p14:sldId id="1978"/>
            <p14:sldId id="1924"/>
            <p14:sldId id="1959"/>
            <p14:sldId id="1958"/>
            <p14:sldId id="1961"/>
            <p14:sldId id="1960"/>
            <p14:sldId id="1979"/>
            <p14:sldId id="1965"/>
            <p14:sldId id="1964"/>
            <p14:sldId id="2003"/>
            <p14:sldId id="2004"/>
            <p14:sldId id="1876"/>
            <p14:sldId id="1983"/>
            <p14:sldId id="1984"/>
            <p14:sldId id="1985"/>
            <p14:sldId id="1986"/>
            <p14:sldId id="1987"/>
            <p14:sldId id="1988"/>
            <p14:sldId id="1989"/>
            <p14:sldId id="1990"/>
            <p14:sldId id="1991"/>
            <p14:sldId id="1992"/>
            <p14:sldId id="1993"/>
            <p14:sldId id="1994"/>
            <p14:sldId id="1995"/>
            <p14:sldId id="1996"/>
            <p14:sldId id="1997"/>
            <p14:sldId id="1998"/>
            <p14:sldId id="1999"/>
            <p14:sldId id="2000"/>
            <p14:sldId id="2001"/>
            <p14:sldId id="2002"/>
          </p14:sldIdLst>
        </p14:section>
        <p14:section name="Dar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646464"/>
    <a:srgbClr val="747474"/>
    <a:srgbClr val="D2D2D2"/>
    <a:srgbClr val="E6E6E6"/>
    <a:srgbClr val="2F2F2F"/>
    <a:srgbClr val="F2F2F2"/>
    <a:srgbClr val="5C2D91"/>
    <a:srgbClr val="00BCF2"/>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1979A-FC9B-4550-ABB8-FA830DB2238B}" v="1346" dt="2023-09-07T13:00:37.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ags" Target="tags/tag1.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l Ali" userId="S::sahil.ali@studentambassadors.com::252a7ab2-45c4-4f42-b943-1ec17695699b" providerId="AD" clId="Web-{0438CDBC-8041-779E-34C2-06AEF236E50C}"/>
    <pc:docChg chg="modSld">
      <pc:chgData name="Sahil Ali" userId="S::sahil.ali@studentambassadors.com::252a7ab2-45c4-4f42-b943-1ec17695699b" providerId="AD" clId="Web-{0438CDBC-8041-779E-34C2-06AEF236E50C}" dt="2023-08-27T16:43:18.561" v="163"/>
      <pc:docMkLst>
        <pc:docMk/>
      </pc:docMkLst>
      <pc:sldChg chg="addSp delSp modSp">
        <pc:chgData name="Sahil Ali" userId="S::sahil.ali@studentambassadors.com::252a7ab2-45c4-4f42-b943-1ec17695699b" providerId="AD" clId="Web-{0438CDBC-8041-779E-34C2-06AEF236E50C}" dt="2023-08-27T16:43:18.561" v="163"/>
        <pc:sldMkLst>
          <pc:docMk/>
          <pc:sldMk cId="4056414588" sldId="1857"/>
        </pc:sldMkLst>
        <pc:spChg chg="del mod">
          <ac:chgData name="Sahil Ali" userId="S::sahil.ali@studentambassadors.com::252a7ab2-45c4-4f42-b943-1ec17695699b" providerId="AD" clId="Web-{0438CDBC-8041-779E-34C2-06AEF236E50C}" dt="2023-08-27T16:43:08.030" v="162"/>
          <ac:spMkLst>
            <pc:docMk/>
            <pc:sldMk cId="4056414588" sldId="1857"/>
            <ac:spMk id="4" creationId="{00000000-0000-0000-0000-000000000000}"/>
          </ac:spMkLst>
        </pc:spChg>
        <pc:spChg chg="del mod">
          <ac:chgData name="Sahil Ali" userId="S::sahil.ali@studentambassadors.com::252a7ab2-45c4-4f42-b943-1ec17695699b" providerId="AD" clId="Web-{0438CDBC-8041-779E-34C2-06AEF236E50C}" dt="2023-08-27T16:40:59.761" v="161"/>
          <ac:spMkLst>
            <pc:docMk/>
            <pc:sldMk cId="4056414588" sldId="1857"/>
            <ac:spMk id="5" creationId="{00000000-0000-0000-0000-000000000000}"/>
          </ac:spMkLst>
        </pc:spChg>
        <pc:spChg chg="add del mod">
          <ac:chgData name="Sahil Ali" userId="S::sahil.ali@studentambassadors.com::252a7ab2-45c4-4f42-b943-1ec17695699b" providerId="AD" clId="Web-{0438CDBC-8041-779E-34C2-06AEF236E50C}" dt="2023-08-27T16:43:18.561" v="163"/>
          <ac:spMkLst>
            <pc:docMk/>
            <pc:sldMk cId="4056414588" sldId="1857"/>
            <ac:spMk id="6" creationId="{7D6593D4-F4A1-A01E-068C-C460040E3D04}"/>
          </ac:spMkLst>
        </pc:spChg>
        <pc:picChg chg="del">
          <ac:chgData name="Sahil Ali" userId="S::sahil.ali@studentambassadors.com::252a7ab2-45c4-4f42-b943-1ec17695699b" providerId="AD" clId="Web-{0438CDBC-8041-779E-34C2-06AEF236E50C}" dt="2023-08-27T16:30:42.664" v="155"/>
          <ac:picMkLst>
            <pc:docMk/>
            <pc:sldMk cId="4056414588" sldId="1857"/>
            <ac:picMk id="3" creationId="{1A6D0B08-4192-F996-ECF6-3BCD5CD79FA0}"/>
          </ac:picMkLst>
        </pc:picChg>
        <pc:picChg chg="del">
          <ac:chgData name="Sahil Ali" userId="S::sahil.ali@studentambassadors.com::252a7ab2-45c4-4f42-b943-1ec17695699b" providerId="AD" clId="Web-{0438CDBC-8041-779E-34C2-06AEF236E50C}" dt="2023-08-27T16:24:24.062" v="90"/>
          <ac:picMkLst>
            <pc:docMk/>
            <pc:sldMk cId="4056414588" sldId="1857"/>
            <ac:picMk id="7" creationId="{E3E325A2-C525-2EE7-2FDB-65EF09C22951}"/>
          </ac:picMkLst>
        </pc:picChg>
      </pc:sldChg>
    </pc:docChg>
  </pc:docChgLst>
  <pc:docChgLst>
    <pc:chgData name="Ali.Elbashir@studentambassadors.com" userId="679f60fc-d813-4359-aa3c-4f9fec4e582d" providerId="ADAL" clId="{7EE16352-E4CA-7F46-A1FB-C49E27C134C5}"/>
    <pc:docChg chg="undo custSel modSld">
      <pc:chgData name="Ali.Elbashir@studentambassadors.com" userId="679f60fc-d813-4359-aa3c-4f9fec4e582d" providerId="ADAL" clId="{7EE16352-E4CA-7F46-A1FB-C49E27C134C5}" dt="2023-03-05T09:06:58.281" v="11" actId="255"/>
      <pc:docMkLst>
        <pc:docMk/>
      </pc:docMkLst>
      <pc:sldChg chg="modSp">
        <pc:chgData name="Ali.Elbashir@studentambassadors.com" userId="679f60fc-d813-4359-aa3c-4f9fec4e582d" providerId="ADAL" clId="{7EE16352-E4CA-7F46-A1FB-C49E27C134C5}" dt="2023-03-05T09:06:58.281" v="11" actId="255"/>
        <pc:sldMkLst>
          <pc:docMk/>
          <pc:sldMk cId="4056414588" sldId="1857"/>
        </pc:sldMkLst>
        <pc:spChg chg="mod">
          <ac:chgData name="Ali.Elbashir@studentambassadors.com" userId="679f60fc-d813-4359-aa3c-4f9fec4e582d" providerId="ADAL" clId="{7EE16352-E4CA-7F46-A1FB-C49E27C134C5}" dt="2023-03-05T09:06:58.281" v="11" actId="255"/>
          <ac:spMkLst>
            <pc:docMk/>
            <pc:sldMk cId="4056414588" sldId="1857"/>
            <ac:spMk id="5" creationId="{00000000-0000-0000-0000-000000000000}"/>
          </ac:spMkLst>
        </pc:spChg>
      </pc:sldChg>
    </pc:docChg>
  </pc:docChgLst>
  <pc:docChgLst>
    <pc:chgData name="Ali Elbashir" userId="S::ali.elbashir@studentambassadors.com::679f60fc-d813-4359-aa3c-4f9fec4e582d" providerId="AD" clId="Web-{4196173C-2A03-BE20-549A-9D2056E3AFBA}"/>
    <pc:docChg chg="addSld delSld modSld modSection">
      <pc:chgData name="Ali Elbashir" userId="S::ali.elbashir@studentambassadors.com::679f60fc-d813-4359-aa3c-4f9fec4e582d" providerId="AD" clId="Web-{4196173C-2A03-BE20-549A-9D2056E3AFBA}" dt="2023-03-07T14:22:55.393" v="119"/>
      <pc:docMkLst>
        <pc:docMk/>
      </pc:docMkLst>
      <pc:sldChg chg="modSp">
        <pc:chgData name="Ali Elbashir" userId="S::ali.elbashir@studentambassadors.com::679f60fc-d813-4359-aa3c-4f9fec4e582d" providerId="AD" clId="Web-{4196173C-2A03-BE20-549A-9D2056E3AFBA}" dt="2023-03-07T14:17:54.121" v="1" actId="20577"/>
        <pc:sldMkLst>
          <pc:docMk/>
          <pc:sldMk cId="1175344955" sldId="1891"/>
        </pc:sldMkLst>
        <pc:spChg chg="mod">
          <ac:chgData name="Ali Elbashir" userId="S::ali.elbashir@studentambassadors.com::679f60fc-d813-4359-aa3c-4f9fec4e582d" providerId="AD" clId="Web-{4196173C-2A03-BE20-549A-9D2056E3AFBA}" dt="2023-03-07T14:17:54.121" v="1" actId="20577"/>
          <ac:spMkLst>
            <pc:docMk/>
            <pc:sldMk cId="1175344955" sldId="1891"/>
            <ac:spMk id="3" creationId="{204E46D0-D102-B5C5-1307-4492BE24A827}"/>
          </ac:spMkLst>
        </pc:spChg>
      </pc:sldChg>
      <pc:sldChg chg="modSp">
        <pc:chgData name="Ali Elbashir" userId="S::ali.elbashir@studentambassadors.com::679f60fc-d813-4359-aa3c-4f9fec4e582d" providerId="AD" clId="Web-{4196173C-2A03-BE20-549A-9D2056E3AFBA}" dt="2023-03-07T14:19:27.889" v="7" actId="20577"/>
        <pc:sldMkLst>
          <pc:docMk/>
          <pc:sldMk cId="2802461215" sldId="1900"/>
        </pc:sldMkLst>
        <pc:spChg chg="mod">
          <ac:chgData name="Ali Elbashir" userId="S::ali.elbashir@studentambassadors.com::679f60fc-d813-4359-aa3c-4f9fec4e582d" providerId="AD" clId="Web-{4196173C-2A03-BE20-549A-9D2056E3AFBA}" dt="2023-03-07T14:19:27.889" v="7" actId="20577"/>
          <ac:spMkLst>
            <pc:docMk/>
            <pc:sldMk cId="2802461215" sldId="1900"/>
            <ac:spMk id="3" creationId="{E3F558EB-D653-E787-7366-2D510CEA6F2F}"/>
          </ac:spMkLst>
        </pc:spChg>
      </pc:sldChg>
      <pc:sldChg chg="modSp">
        <pc:chgData name="Ali Elbashir" userId="S::ali.elbashir@studentambassadors.com::679f60fc-d813-4359-aa3c-4f9fec4e582d" providerId="AD" clId="Web-{4196173C-2A03-BE20-549A-9D2056E3AFBA}" dt="2023-03-07T14:20:54.219" v="110" actId="20577"/>
        <pc:sldMkLst>
          <pc:docMk/>
          <pc:sldMk cId="2182932120" sldId="1939"/>
        </pc:sldMkLst>
        <pc:spChg chg="mod">
          <ac:chgData name="Ali Elbashir" userId="S::ali.elbashir@studentambassadors.com::679f60fc-d813-4359-aa3c-4f9fec4e582d" providerId="AD" clId="Web-{4196173C-2A03-BE20-549A-9D2056E3AFBA}" dt="2023-03-07T14:20:54.219" v="110" actId="20577"/>
          <ac:spMkLst>
            <pc:docMk/>
            <pc:sldMk cId="2182932120" sldId="1939"/>
            <ac:spMk id="3" creationId="{E3F558EB-D653-E787-7366-2D510CEA6F2F}"/>
          </ac:spMkLst>
        </pc:spChg>
      </pc:sldChg>
      <pc:sldChg chg="del">
        <pc:chgData name="Ali Elbashir" userId="S::ali.elbashir@studentambassadors.com::679f60fc-d813-4359-aa3c-4f9fec4e582d" providerId="AD" clId="Web-{4196173C-2A03-BE20-549A-9D2056E3AFBA}" dt="2023-03-07T14:22:46.252" v="112"/>
        <pc:sldMkLst>
          <pc:docMk/>
          <pc:sldMk cId="606876683" sldId="1950"/>
        </pc:sldMkLst>
      </pc:sldChg>
      <pc:sldChg chg="modSp del">
        <pc:chgData name="Ali Elbashir" userId="S::ali.elbashir@studentambassadors.com::679f60fc-d813-4359-aa3c-4f9fec4e582d" providerId="AD" clId="Web-{4196173C-2A03-BE20-549A-9D2056E3AFBA}" dt="2023-03-07T14:22:46.252" v="111"/>
        <pc:sldMkLst>
          <pc:docMk/>
          <pc:sldMk cId="2254606204" sldId="1951"/>
        </pc:sldMkLst>
        <pc:spChg chg="mod">
          <ac:chgData name="Ali Elbashir" userId="S::ali.elbashir@studentambassadors.com::679f60fc-d813-4359-aa3c-4f9fec4e582d" providerId="AD" clId="Web-{4196173C-2A03-BE20-549A-9D2056E3AFBA}" dt="2023-03-07T14:18:43.731" v="4" actId="20577"/>
          <ac:spMkLst>
            <pc:docMk/>
            <pc:sldMk cId="2254606204" sldId="1951"/>
            <ac:spMk id="16" creationId="{A5B2CE92-5C24-F198-8FA4-40855A1B5052}"/>
          </ac:spMkLst>
        </pc:spChg>
      </pc:sldChg>
      <pc:sldChg chg="add del replId">
        <pc:chgData name="Ali Elbashir" userId="S::ali.elbashir@studentambassadors.com::679f60fc-d813-4359-aa3c-4f9fec4e582d" providerId="AD" clId="Web-{4196173C-2A03-BE20-549A-9D2056E3AFBA}" dt="2023-03-07T14:22:55.393" v="119"/>
        <pc:sldMkLst>
          <pc:docMk/>
          <pc:sldMk cId="3920050053" sldId="1952"/>
        </pc:sldMkLst>
      </pc:sldChg>
      <pc:sldChg chg="add del">
        <pc:chgData name="Ali Elbashir" userId="S::ali.elbashir@studentambassadors.com::679f60fc-d813-4359-aa3c-4f9fec4e582d" providerId="AD" clId="Web-{4196173C-2A03-BE20-549A-9D2056E3AFBA}" dt="2023-03-07T14:22:52.487" v="118"/>
        <pc:sldMkLst>
          <pc:docMk/>
          <pc:sldMk cId="1043641666" sldId="1953"/>
        </pc:sldMkLst>
      </pc:sldChg>
      <pc:sldChg chg="add del">
        <pc:chgData name="Ali Elbashir" userId="S::ali.elbashir@studentambassadors.com::679f60fc-d813-4359-aa3c-4f9fec4e582d" providerId="AD" clId="Web-{4196173C-2A03-BE20-549A-9D2056E3AFBA}" dt="2023-03-07T14:22:52.440" v="117"/>
        <pc:sldMkLst>
          <pc:docMk/>
          <pc:sldMk cId="1561270584" sldId="1954"/>
        </pc:sldMkLst>
      </pc:sldChg>
    </pc:docChg>
  </pc:docChgLst>
  <pc:docChgLst>
    <pc:chgData name="Harun Korkmaz" userId="5cb593fd-c519-4aac-9bab-ac0d0a6a1f89" providerId="ADAL" clId="{3DF63355-70D6-4A7A-9961-6078842F2363}"/>
    <pc:docChg chg="undo custSel addSld delSld modSld sldOrd modSection">
      <pc:chgData name="Harun Korkmaz" userId="5cb593fd-c519-4aac-9bab-ac0d0a6a1f89" providerId="ADAL" clId="{3DF63355-70D6-4A7A-9961-6078842F2363}" dt="2023-03-08T13:20:49.314" v="142" actId="478"/>
      <pc:docMkLst>
        <pc:docMk/>
      </pc:docMkLst>
      <pc:sldChg chg="addSp delSp modSp mod">
        <pc:chgData name="Harun Korkmaz" userId="5cb593fd-c519-4aac-9bab-ac0d0a6a1f89" providerId="ADAL" clId="{3DF63355-70D6-4A7A-9961-6078842F2363}" dt="2023-03-08T13:20:49.314" v="142" actId="478"/>
        <pc:sldMkLst>
          <pc:docMk/>
          <pc:sldMk cId="4056414588" sldId="1857"/>
        </pc:sldMkLst>
        <pc:spChg chg="add del mod">
          <ac:chgData name="Harun Korkmaz" userId="5cb593fd-c519-4aac-9bab-ac0d0a6a1f89" providerId="ADAL" clId="{3DF63355-70D6-4A7A-9961-6078842F2363}" dt="2023-03-08T13:20:49.314" v="142" actId="478"/>
          <ac:spMkLst>
            <pc:docMk/>
            <pc:sldMk cId="4056414588" sldId="1857"/>
            <ac:spMk id="8" creationId="{030430A1-7D09-4F7E-EE2F-34873F5BAFD4}"/>
          </ac:spMkLst>
        </pc:spChg>
      </pc:sldChg>
      <pc:sldChg chg="addSp delSp modSp mod">
        <pc:chgData name="Harun Korkmaz" userId="5cb593fd-c519-4aac-9bab-ac0d0a6a1f89" providerId="ADAL" clId="{3DF63355-70D6-4A7A-9961-6078842F2363}" dt="2023-03-07T15:33:47.612" v="40" actId="20577"/>
        <pc:sldMkLst>
          <pc:docMk/>
          <pc:sldMk cId="2559117583" sldId="1882"/>
        </pc:sldMkLst>
        <pc:spChg chg="mod">
          <ac:chgData name="Harun Korkmaz" userId="5cb593fd-c519-4aac-9bab-ac0d0a6a1f89" providerId="ADAL" clId="{3DF63355-70D6-4A7A-9961-6078842F2363}" dt="2023-03-07T15:33:47.612" v="40" actId="20577"/>
          <ac:spMkLst>
            <pc:docMk/>
            <pc:sldMk cId="2559117583" sldId="1882"/>
            <ac:spMk id="3" creationId="{AF572BAA-C2A2-78D3-53DC-79BB1B7C8FFA}"/>
          </ac:spMkLst>
        </pc:spChg>
        <pc:spChg chg="add del mod">
          <ac:chgData name="Harun Korkmaz" userId="5cb593fd-c519-4aac-9bab-ac0d0a6a1f89" providerId="ADAL" clId="{3DF63355-70D6-4A7A-9961-6078842F2363}" dt="2023-03-07T14:39:37.429" v="38" actId="478"/>
          <ac:spMkLst>
            <pc:docMk/>
            <pc:sldMk cId="2559117583" sldId="1882"/>
            <ac:spMk id="5" creationId="{F782C997-AE80-DAAA-41AD-F676C2F78F61}"/>
          </ac:spMkLst>
        </pc:spChg>
      </pc:sldChg>
      <pc:sldChg chg="del">
        <pc:chgData name="Harun Korkmaz" userId="5cb593fd-c519-4aac-9bab-ac0d0a6a1f89" providerId="ADAL" clId="{3DF63355-70D6-4A7A-9961-6078842F2363}" dt="2023-03-07T15:33:40.725" v="39" actId="47"/>
        <pc:sldMkLst>
          <pc:docMk/>
          <pc:sldMk cId="2832594605" sldId="1883"/>
        </pc:sldMkLst>
      </pc:sldChg>
      <pc:sldChg chg="ord">
        <pc:chgData name="Harun Korkmaz" userId="5cb593fd-c519-4aac-9bab-ac0d0a6a1f89" providerId="ADAL" clId="{3DF63355-70D6-4A7A-9961-6078842F2363}" dt="2023-03-07T14:39:02.439" v="37"/>
        <pc:sldMkLst>
          <pc:docMk/>
          <pc:sldMk cId="2854193926" sldId="1892"/>
        </pc:sldMkLst>
      </pc:sldChg>
      <pc:sldChg chg="ord">
        <pc:chgData name="Harun Korkmaz" userId="5cb593fd-c519-4aac-9bab-ac0d0a6a1f89" providerId="ADAL" clId="{3DF63355-70D6-4A7A-9961-6078842F2363}" dt="2023-03-07T15:50:58.024" v="115"/>
        <pc:sldMkLst>
          <pc:docMk/>
          <pc:sldMk cId="229622843" sldId="1893"/>
        </pc:sldMkLst>
      </pc:sldChg>
      <pc:sldChg chg="ord">
        <pc:chgData name="Harun Korkmaz" userId="5cb593fd-c519-4aac-9bab-ac0d0a6a1f89" providerId="ADAL" clId="{3DF63355-70D6-4A7A-9961-6078842F2363}" dt="2023-03-07T15:50:58.024" v="115"/>
        <pc:sldMkLst>
          <pc:docMk/>
          <pc:sldMk cId="2802461215" sldId="1900"/>
        </pc:sldMkLst>
      </pc:sldChg>
      <pc:sldChg chg="modSp mod">
        <pc:chgData name="Harun Korkmaz" userId="5cb593fd-c519-4aac-9bab-ac0d0a6a1f89" providerId="ADAL" clId="{3DF63355-70D6-4A7A-9961-6078842F2363}" dt="2023-03-07T15:47:18.733" v="58" actId="20577"/>
        <pc:sldMkLst>
          <pc:docMk/>
          <pc:sldMk cId="784913901" sldId="1912"/>
        </pc:sldMkLst>
        <pc:spChg chg="mod">
          <ac:chgData name="Harun Korkmaz" userId="5cb593fd-c519-4aac-9bab-ac0d0a6a1f89" providerId="ADAL" clId="{3DF63355-70D6-4A7A-9961-6078842F2363}" dt="2023-03-07T15:47:18.733" v="58" actId="20577"/>
          <ac:spMkLst>
            <pc:docMk/>
            <pc:sldMk cId="784913901" sldId="1912"/>
            <ac:spMk id="2" creationId="{ABA6F370-5E9F-17F7-A093-DD01B17670D2}"/>
          </ac:spMkLst>
        </pc:spChg>
      </pc:sldChg>
      <pc:sldChg chg="ord">
        <pc:chgData name="Harun Korkmaz" userId="5cb593fd-c519-4aac-9bab-ac0d0a6a1f89" providerId="ADAL" clId="{3DF63355-70D6-4A7A-9961-6078842F2363}" dt="2023-03-07T14:39:02.439" v="37"/>
        <pc:sldMkLst>
          <pc:docMk/>
          <pc:sldMk cId="2865921040" sldId="1926"/>
        </pc:sldMkLst>
      </pc:sldChg>
      <pc:sldChg chg="ord">
        <pc:chgData name="Harun Korkmaz" userId="5cb593fd-c519-4aac-9bab-ac0d0a6a1f89" providerId="ADAL" clId="{3DF63355-70D6-4A7A-9961-6078842F2363}" dt="2023-03-07T14:39:02.439" v="37"/>
        <pc:sldMkLst>
          <pc:docMk/>
          <pc:sldMk cId="2924362947" sldId="1927"/>
        </pc:sldMkLst>
      </pc:sldChg>
      <pc:sldChg chg="ord">
        <pc:chgData name="Harun Korkmaz" userId="5cb593fd-c519-4aac-9bab-ac0d0a6a1f89" providerId="ADAL" clId="{3DF63355-70D6-4A7A-9961-6078842F2363}" dt="2023-03-07T14:39:02.439" v="37"/>
        <pc:sldMkLst>
          <pc:docMk/>
          <pc:sldMk cId="3816590422" sldId="1928"/>
        </pc:sldMkLst>
      </pc:sldChg>
      <pc:sldChg chg="ord">
        <pc:chgData name="Harun Korkmaz" userId="5cb593fd-c519-4aac-9bab-ac0d0a6a1f89" providerId="ADAL" clId="{3DF63355-70D6-4A7A-9961-6078842F2363}" dt="2023-03-07T14:39:02.439" v="37"/>
        <pc:sldMkLst>
          <pc:docMk/>
          <pc:sldMk cId="985030098" sldId="1929"/>
        </pc:sldMkLst>
      </pc:sldChg>
      <pc:sldChg chg="ord">
        <pc:chgData name="Harun Korkmaz" userId="5cb593fd-c519-4aac-9bab-ac0d0a6a1f89" providerId="ADAL" clId="{3DF63355-70D6-4A7A-9961-6078842F2363}" dt="2023-03-07T14:39:02.439" v="37"/>
        <pc:sldMkLst>
          <pc:docMk/>
          <pc:sldMk cId="1451044664" sldId="1938"/>
        </pc:sldMkLst>
      </pc:sldChg>
      <pc:sldChg chg="modNotesTx">
        <pc:chgData name="Harun Korkmaz" userId="5cb593fd-c519-4aac-9bab-ac0d0a6a1f89" providerId="ADAL" clId="{3DF63355-70D6-4A7A-9961-6078842F2363}" dt="2023-03-07T14:18:28.239" v="8" actId="5793"/>
        <pc:sldMkLst>
          <pc:docMk/>
          <pc:sldMk cId="759083167" sldId="1949"/>
        </pc:sldMkLst>
      </pc:sldChg>
      <pc:sldChg chg="add">
        <pc:chgData name="Harun Korkmaz" userId="5cb593fd-c519-4aac-9bab-ac0d0a6a1f89" providerId="ADAL" clId="{3DF63355-70D6-4A7A-9961-6078842F2363}" dt="2023-03-07T15:47:09.627" v="41"/>
        <pc:sldMkLst>
          <pc:docMk/>
          <pc:sldMk cId="1490207541" sldId="1962"/>
        </pc:sldMkLst>
      </pc:sldChg>
      <pc:sldChg chg="addSp delSp modSp add mod">
        <pc:chgData name="Harun Korkmaz" userId="5cb593fd-c519-4aac-9bab-ac0d0a6a1f89" providerId="ADAL" clId="{3DF63355-70D6-4A7A-9961-6078842F2363}" dt="2023-03-07T15:52:27.866" v="137"/>
        <pc:sldMkLst>
          <pc:docMk/>
          <pc:sldMk cId="2472809162" sldId="1963"/>
        </pc:sldMkLst>
        <pc:spChg chg="mod">
          <ac:chgData name="Harun Korkmaz" userId="5cb593fd-c519-4aac-9bab-ac0d0a6a1f89" providerId="ADAL" clId="{3DF63355-70D6-4A7A-9961-6078842F2363}" dt="2023-03-07T15:47:24.191" v="67" actId="20577"/>
          <ac:spMkLst>
            <pc:docMk/>
            <pc:sldMk cId="2472809162" sldId="1963"/>
            <ac:spMk id="2" creationId="{ABA6F370-5E9F-17F7-A093-DD01B17670D2}"/>
          </ac:spMkLst>
        </pc:spChg>
        <pc:spChg chg="mod">
          <ac:chgData name="Harun Korkmaz" userId="5cb593fd-c519-4aac-9bab-ac0d0a6a1f89" providerId="ADAL" clId="{3DF63355-70D6-4A7A-9961-6078842F2363}" dt="2023-03-07T15:52:27.866" v="137"/>
          <ac:spMkLst>
            <pc:docMk/>
            <pc:sldMk cId="2472809162" sldId="1963"/>
            <ac:spMk id="3" creationId="{E3F558EB-D653-E787-7366-2D510CEA6F2F}"/>
          </ac:spMkLst>
        </pc:spChg>
        <pc:spChg chg="add del">
          <ac:chgData name="Harun Korkmaz" userId="5cb593fd-c519-4aac-9bab-ac0d0a6a1f89" providerId="ADAL" clId="{3DF63355-70D6-4A7A-9961-6078842F2363}" dt="2023-03-07T15:51:33.131" v="117"/>
          <ac:spMkLst>
            <pc:docMk/>
            <pc:sldMk cId="2472809162" sldId="1963"/>
            <ac:spMk id="4" creationId="{333FEDEF-A1AD-3511-BBA8-B3F8AFF7087E}"/>
          </ac:spMkLst>
        </pc:spChg>
        <pc:spChg chg="add del">
          <ac:chgData name="Harun Korkmaz" userId="5cb593fd-c519-4aac-9bab-ac0d0a6a1f89" providerId="ADAL" clId="{3DF63355-70D6-4A7A-9961-6078842F2363}" dt="2023-03-07T15:51:37.587" v="120"/>
          <ac:spMkLst>
            <pc:docMk/>
            <pc:sldMk cId="2472809162" sldId="1963"/>
            <ac:spMk id="6" creationId="{32891731-C76B-5594-6AAB-BB0DAA51E66A}"/>
          </ac:spMkLst>
        </pc:spChg>
        <pc:picChg chg="del">
          <ac:chgData name="Harun Korkmaz" userId="5cb593fd-c519-4aac-9bab-ac0d0a6a1f89" providerId="ADAL" clId="{3DF63355-70D6-4A7A-9961-6078842F2363}" dt="2023-03-07T15:47:20.985" v="59" actId="478"/>
          <ac:picMkLst>
            <pc:docMk/>
            <pc:sldMk cId="2472809162" sldId="1963"/>
            <ac:picMk id="5" creationId="{1F0B9256-B04F-2348-6AA2-C56FD58391D0}"/>
          </ac:picMkLst>
        </pc:picChg>
      </pc:sldChg>
      <pc:sldChg chg="ord">
        <pc:chgData name="Harun Korkmaz" userId="5cb593fd-c519-4aac-9bab-ac0d0a6a1f89" providerId="ADAL" clId="{3DF63355-70D6-4A7A-9961-6078842F2363}" dt="2023-03-07T15:52:43.480" v="139"/>
        <pc:sldMkLst>
          <pc:docMk/>
          <pc:sldMk cId="2601534754" sldId="1965"/>
        </pc:sldMkLst>
      </pc:sldChg>
    </pc:docChg>
  </pc:docChgLst>
  <pc:docChgLst>
    <pc:chgData name="Harun Korkmaz" userId="S::harun.korkmaz@studentambassadors.com::5cb593fd-c519-4aac-9bab-ac0d0a6a1f89" providerId="AD" clId="Web-{646F3FD2-E32D-406F-8864-DD61F6DD8D4D}"/>
    <pc:docChg chg="modSld sldOrd">
      <pc:chgData name="Harun Korkmaz" userId="S::harun.korkmaz@studentambassadors.com::5cb593fd-c519-4aac-9bab-ac0d0a6a1f89" providerId="AD" clId="Web-{646F3FD2-E32D-406F-8864-DD61F6DD8D4D}" dt="2023-07-12T10:27:45.924" v="2"/>
      <pc:docMkLst>
        <pc:docMk/>
      </pc:docMkLst>
      <pc:sldChg chg="modSp">
        <pc:chgData name="Harun Korkmaz" userId="S::harun.korkmaz@studentambassadors.com::5cb593fd-c519-4aac-9bab-ac0d0a6a1f89" providerId="AD" clId="Web-{646F3FD2-E32D-406F-8864-DD61F6DD8D4D}" dt="2023-07-12T10:00:14.978" v="1" actId="1076"/>
        <pc:sldMkLst>
          <pc:docMk/>
          <pc:sldMk cId="4056414588" sldId="1857"/>
        </pc:sldMkLst>
        <pc:picChg chg="mod">
          <ac:chgData name="Harun Korkmaz" userId="S::harun.korkmaz@studentambassadors.com::5cb593fd-c519-4aac-9bab-ac0d0a6a1f89" providerId="AD" clId="Web-{646F3FD2-E32D-406F-8864-DD61F6DD8D4D}" dt="2023-07-12T10:00:14.978" v="1" actId="1076"/>
          <ac:picMkLst>
            <pc:docMk/>
            <pc:sldMk cId="4056414588" sldId="1857"/>
            <ac:picMk id="7" creationId="{E3E325A2-C525-2EE7-2FDB-65EF09C22951}"/>
          </ac:picMkLst>
        </pc:picChg>
      </pc:sldChg>
      <pc:sldChg chg="ord">
        <pc:chgData name="Harun Korkmaz" userId="S::harun.korkmaz@studentambassadors.com::5cb593fd-c519-4aac-9bab-ac0d0a6a1f89" providerId="AD" clId="Web-{646F3FD2-E32D-406F-8864-DD61F6DD8D4D}" dt="2023-07-12T10:27:45.924" v="2"/>
        <pc:sldMkLst>
          <pc:docMk/>
          <pc:sldMk cId="985030098" sldId="1929"/>
        </pc:sldMkLst>
      </pc:sldChg>
    </pc:docChg>
  </pc:docChgLst>
  <pc:docChgLst>
    <pc:chgData name="Harun Korkmaz" userId="S::harun.korkmaz@studentambassadors.com::5cb593fd-c519-4aac-9bab-ac0d0a6a1f89" providerId="AD" clId="Web-{6E61E394-89CB-F39B-AC08-B377A34EF45D}"/>
    <pc:docChg chg="addSld delSld modSld sldOrd modSection">
      <pc:chgData name="Harun Korkmaz" userId="S::harun.korkmaz@studentambassadors.com::5cb593fd-c519-4aac-9bab-ac0d0a6a1f89" providerId="AD" clId="Web-{6E61E394-89CB-F39B-AC08-B377A34EF45D}" dt="2023-03-07T00:09:22.730" v="3112" actId="20577"/>
      <pc:docMkLst>
        <pc:docMk/>
      </pc:docMkLst>
      <pc:sldChg chg="del">
        <pc:chgData name="Harun Korkmaz" userId="S::harun.korkmaz@studentambassadors.com::5cb593fd-c519-4aac-9bab-ac0d0a6a1f89" providerId="AD" clId="Web-{6E61E394-89CB-F39B-AC08-B377A34EF45D}" dt="2023-03-06T18:32:45.082" v="2474"/>
        <pc:sldMkLst>
          <pc:docMk/>
          <pc:sldMk cId="1259518534" sldId="1870"/>
        </pc:sldMkLst>
      </pc:sldChg>
      <pc:sldChg chg="del">
        <pc:chgData name="Harun Korkmaz" userId="S::harun.korkmaz@studentambassadors.com::5cb593fd-c519-4aac-9bab-ac0d0a6a1f89" providerId="AD" clId="Web-{6E61E394-89CB-F39B-AC08-B377A34EF45D}" dt="2023-03-06T18:32:53.082" v="2475"/>
        <pc:sldMkLst>
          <pc:docMk/>
          <pc:sldMk cId="3291610458" sldId="1871"/>
        </pc:sldMkLst>
      </pc:sldChg>
      <pc:sldChg chg="del">
        <pc:chgData name="Harun Korkmaz" userId="S::harun.korkmaz@studentambassadors.com::5cb593fd-c519-4aac-9bab-ac0d0a6a1f89" providerId="AD" clId="Web-{6E61E394-89CB-F39B-AC08-B377A34EF45D}" dt="2023-03-06T18:32:59.582" v="2477"/>
        <pc:sldMkLst>
          <pc:docMk/>
          <pc:sldMk cId="757113606" sldId="1872"/>
        </pc:sldMkLst>
      </pc:sldChg>
      <pc:sldChg chg="del">
        <pc:chgData name="Harun Korkmaz" userId="S::harun.korkmaz@studentambassadors.com::5cb593fd-c519-4aac-9bab-ac0d0a6a1f89" providerId="AD" clId="Web-{6E61E394-89CB-F39B-AC08-B377A34EF45D}" dt="2023-03-06T18:35:20.650" v="2479"/>
        <pc:sldMkLst>
          <pc:docMk/>
          <pc:sldMk cId="1700134838" sldId="1873"/>
        </pc:sldMkLst>
      </pc:sldChg>
      <pc:sldChg chg="del">
        <pc:chgData name="Harun Korkmaz" userId="S::harun.korkmaz@studentambassadors.com::5cb593fd-c519-4aac-9bab-ac0d0a6a1f89" providerId="AD" clId="Web-{6E61E394-89CB-F39B-AC08-B377A34EF45D}" dt="2023-03-06T18:33:14.239" v="2478"/>
        <pc:sldMkLst>
          <pc:docMk/>
          <pc:sldMk cId="1958302279" sldId="1874"/>
        </pc:sldMkLst>
      </pc:sldChg>
      <pc:sldChg chg="del">
        <pc:chgData name="Harun Korkmaz" userId="S::harun.korkmaz@studentambassadors.com::5cb593fd-c519-4aac-9bab-ac0d0a6a1f89" providerId="AD" clId="Web-{6E61E394-89CB-F39B-AC08-B377A34EF45D}" dt="2023-03-06T18:32:10.190" v="2472"/>
        <pc:sldMkLst>
          <pc:docMk/>
          <pc:sldMk cId="3048246666" sldId="1875"/>
        </pc:sldMkLst>
      </pc:sldChg>
      <pc:sldChg chg="del">
        <pc:chgData name="Harun Korkmaz" userId="S::harun.korkmaz@studentambassadors.com::5cb593fd-c519-4aac-9bab-ac0d0a6a1f89" providerId="AD" clId="Web-{6E61E394-89CB-F39B-AC08-B377A34EF45D}" dt="2023-03-06T18:32:57.145" v="2476"/>
        <pc:sldMkLst>
          <pc:docMk/>
          <pc:sldMk cId="3969436930" sldId="1877"/>
        </pc:sldMkLst>
      </pc:sldChg>
      <pc:sldChg chg="del">
        <pc:chgData name="Harun Korkmaz" userId="S::harun.korkmaz@studentambassadors.com::5cb593fd-c519-4aac-9bab-ac0d0a6a1f89" providerId="AD" clId="Web-{6E61E394-89CB-F39B-AC08-B377A34EF45D}" dt="2023-03-06T13:55:33.608" v="2412"/>
        <pc:sldMkLst>
          <pc:docMk/>
          <pc:sldMk cId="1131009926" sldId="1878"/>
        </pc:sldMkLst>
      </pc:sldChg>
      <pc:sldChg chg="del">
        <pc:chgData name="Harun Korkmaz" userId="S::harun.korkmaz@studentambassadors.com::5cb593fd-c519-4aac-9bab-ac0d0a6a1f89" providerId="AD" clId="Web-{6E61E394-89CB-F39B-AC08-B377A34EF45D}" dt="2023-03-06T18:32:14.175" v="2473"/>
        <pc:sldMkLst>
          <pc:docMk/>
          <pc:sldMk cId="2543257736" sldId="1880"/>
        </pc:sldMkLst>
      </pc:sldChg>
      <pc:sldChg chg="modSp">
        <pc:chgData name="Harun Korkmaz" userId="S::harun.korkmaz@studentambassadors.com::5cb593fd-c519-4aac-9bab-ac0d0a6a1f89" providerId="AD" clId="Web-{6E61E394-89CB-F39B-AC08-B377A34EF45D}" dt="2023-03-06T13:55:31.577" v="2411" actId="20577"/>
        <pc:sldMkLst>
          <pc:docMk/>
          <pc:sldMk cId="2559117583" sldId="1882"/>
        </pc:sldMkLst>
        <pc:spChg chg="mod">
          <ac:chgData name="Harun Korkmaz" userId="S::harun.korkmaz@studentambassadors.com::5cb593fd-c519-4aac-9bab-ac0d0a6a1f89" providerId="AD" clId="Web-{6E61E394-89CB-F39B-AC08-B377A34EF45D}" dt="2023-03-06T13:55:31.577" v="2411" actId="20577"/>
          <ac:spMkLst>
            <pc:docMk/>
            <pc:sldMk cId="2559117583" sldId="1882"/>
            <ac:spMk id="3" creationId="{AF572BAA-C2A2-78D3-53DC-79BB1B7C8FFA}"/>
          </ac:spMkLst>
        </pc:spChg>
      </pc:sldChg>
      <pc:sldChg chg="modSp new ord">
        <pc:chgData name="Harun Korkmaz" userId="S::harun.korkmaz@studentambassadors.com::5cb593fd-c519-4aac-9bab-ac0d0a6a1f89" providerId="AD" clId="Web-{6E61E394-89CB-F39B-AC08-B377A34EF45D}" dt="2023-03-06T20:31:05.623" v="2756"/>
        <pc:sldMkLst>
          <pc:docMk/>
          <pc:sldMk cId="2832594605" sldId="1883"/>
        </pc:sldMkLst>
        <pc:spChg chg="mod">
          <ac:chgData name="Harun Korkmaz" userId="S::harun.korkmaz@studentambassadors.com::5cb593fd-c519-4aac-9bab-ac0d0a6a1f89" providerId="AD" clId="Web-{6E61E394-89CB-F39B-AC08-B377A34EF45D}" dt="2023-03-05T21:33:44.913" v="144" actId="20577"/>
          <ac:spMkLst>
            <pc:docMk/>
            <pc:sldMk cId="2832594605" sldId="1883"/>
            <ac:spMk id="2" creationId="{6D1BF0D3-2A68-6177-3EC6-FE661D4995D5}"/>
          </ac:spMkLst>
        </pc:spChg>
        <pc:spChg chg="mod">
          <ac:chgData name="Harun Korkmaz" userId="S::harun.korkmaz@studentambassadors.com::5cb593fd-c519-4aac-9bab-ac0d0a6a1f89" providerId="AD" clId="Web-{6E61E394-89CB-F39B-AC08-B377A34EF45D}" dt="2023-03-06T11:58:49.459" v="262" actId="20577"/>
          <ac:spMkLst>
            <pc:docMk/>
            <pc:sldMk cId="2832594605" sldId="1883"/>
            <ac:spMk id="3" creationId="{204E46D0-D102-B5C5-1307-4492BE24A827}"/>
          </ac:spMkLst>
        </pc:spChg>
      </pc:sldChg>
      <pc:sldChg chg="delSp modSp new">
        <pc:chgData name="Harun Korkmaz" userId="S::harun.korkmaz@studentambassadors.com::5cb593fd-c519-4aac-9bab-ac0d0a6a1f89" providerId="AD" clId="Web-{6E61E394-89CB-F39B-AC08-B377A34EF45D}" dt="2023-03-06T21:09:51.862" v="2872" actId="20577"/>
        <pc:sldMkLst>
          <pc:docMk/>
          <pc:sldMk cId="4099540434" sldId="1884"/>
        </pc:sldMkLst>
        <pc:spChg chg="mod">
          <ac:chgData name="Harun Korkmaz" userId="S::harun.korkmaz@studentambassadors.com::5cb593fd-c519-4aac-9bab-ac0d0a6a1f89" providerId="AD" clId="Web-{6E61E394-89CB-F39B-AC08-B377A34EF45D}" dt="2023-03-06T21:09:51.862" v="2872" actId="20577"/>
          <ac:spMkLst>
            <pc:docMk/>
            <pc:sldMk cId="4099540434" sldId="1884"/>
            <ac:spMk id="2" creationId="{ABA6F370-5E9F-17F7-A093-DD01B17670D2}"/>
          </ac:spMkLst>
        </pc:spChg>
        <pc:spChg chg="del">
          <ac:chgData name="Harun Korkmaz" userId="S::harun.korkmaz@studentambassadors.com::5cb593fd-c519-4aac-9bab-ac0d0a6a1f89" providerId="AD" clId="Web-{6E61E394-89CB-F39B-AC08-B377A34EF45D}" dt="2023-03-06T12:32:26.450" v="289"/>
          <ac:spMkLst>
            <pc:docMk/>
            <pc:sldMk cId="4099540434" sldId="1884"/>
            <ac:spMk id="3" creationId="{E3F558EB-D653-E787-7366-2D510CEA6F2F}"/>
          </ac:spMkLst>
        </pc:spChg>
      </pc:sldChg>
      <pc:sldChg chg="modSp new del">
        <pc:chgData name="Harun Korkmaz" userId="S::harun.korkmaz@studentambassadors.com::5cb593fd-c519-4aac-9bab-ac0d0a6a1f89" providerId="AD" clId="Web-{6E61E394-89CB-F39B-AC08-B377A34EF45D}" dt="2023-03-05T21:23:39.866" v="79"/>
        <pc:sldMkLst>
          <pc:docMk/>
          <pc:sldMk cId="2196663930" sldId="1885"/>
        </pc:sldMkLst>
        <pc:spChg chg="mod">
          <ac:chgData name="Harun Korkmaz" userId="S::harun.korkmaz@studentambassadors.com::5cb593fd-c519-4aac-9bab-ac0d0a6a1f89" providerId="AD" clId="Web-{6E61E394-89CB-F39B-AC08-B377A34EF45D}" dt="2023-03-05T21:23:31.881" v="76" actId="20577"/>
          <ac:spMkLst>
            <pc:docMk/>
            <pc:sldMk cId="2196663930" sldId="1885"/>
            <ac:spMk id="2" creationId="{5A7916A0-EA10-6168-350B-8F1A5CEE39B5}"/>
          </ac:spMkLst>
        </pc:spChg>
      </pc:sldChg>
      <pc:sldChg chg="new del">
        <pc:chgData name="Harun Korkmaz" userId="S::harun.korkmaz@studentambassadors.com::5cb593fd-c519-4aac-9bab-ac0d0a6a1f89" providerId="AD" clId="Web-{6E61E394-89CB-F39B-AC08-B377A34EF45D}" dt="2023-03-05T21:24:36.350" v="110"/>
        <pc:sldMkLst>
          <pc:docMk/>
          <pc:sldMk cId="787274569" sldId="1886"/>
        </pc:sldMkLst>
      </pc:sldChg>
      <pc:sldChg chg="addSp delSp modSp add replId">
        <pc:chgData name="Harun Korkmaz" userId="S::harun.korkmaz@studentambassadors.com::5cb593fd-c519-4aac-9bab-ac0d0a6a1f89" providerId="AD" clId="Web-{6E61E394-89CB-F39B-AC08-B377A34EF45D}" dt="2023-03-06T21:47:32.178" v="3039" actId="20577"/>
        <pc:sldMkLst>
          <pc:docMk/>
          <pc:sldMk cId="3931833102" sldId="1888"/>
        </pc:sldMkLst>
        <pc:spChg chg="mod">
          <ac:chgData name="Harun Korkmaz" userId="S::harun.korkmaz@studentambassadors.com::5cb593fd-c519-4aac-9bab-ac0d0a6a1f89" providerId="AD" clId="Web-{6E61E394-89CB-F39B-AC08-B377A34EF45D}" dt="2023-03-06T21:10:54.380" v="2878" actId="20577"/>
          <ac:spMkLst>
            <pc:docMk/>
            <pc:sldMk cId="3931833102" sldId="1888"/>
            <ac:spMk id="2" creationId="{ABA6F370-5E9F-17F7-A093-DD01B17670D2}"/>
          </ac:spMkLst>
        </pc:spChg>
        <pc:spChg chg="add del mod">
          <ac:chgData name="Harun Korkmaz" userId="S::harun.korkmaz@studentambassadors.com::5cb593fd-c519-4aac-9bab-ac0d0a6a1f89" providerId="AD" clId="Web-{6E61E394-89CB-F39B-AC08-B377A34EF45D}" dt="2023-03-06T21:47:32.178" v="3039" actId="20577"/>
          <ac:spMkLst>
            <pc:docMk/>
            <pc:sldMk cId="3931833102" sldId="1888"/>
            <ac:spMk id="3" creationId="{E3F558EB-D653-E787-7366-2D510CEA6F2F}"/>
          </ac:spMkLst>
        </pc:spChg>
        <pc:spChg chg="add del mod">
          <ac:chgData name="Harun Korkmaz" userId="S::harun.korkmaz@studentambassadors.com::5cb593fd-c519-4aac-9bab-ac0d0a6a1f89" providerId="AD" clId="Web-{6E61E394-89CB-F39B-AC08-B377A34EF45D}" dt="2023-03-06T21:46:59.177" v="3021"/>
          <ac:spMkLst>
            <pc:docMk/>
            <pc:sldMk cId="3931833102" sldId="1888"/>
            <ac:spMk id="17" creationId="{6FE6410F-248D-6876-90F4-EFC5B2704325}"/>
          </ac:spMkLst>
        </pc:spChg>
        <pc:picChg chg="add del mod">
          <ac:chgData name="Harun Korkmaz" userId="S::harun.korkmaz@studentambassadors.com::5cb593fd-c519-4aac-9bab-ac0d0a6a1f89" providerId="AD" clId="Web-{6E61E394-89CB-F39B-AC08-B377A34EF45D}" dt="2023-03-06T21:46:31.410" v="3012"/>
          <ac:picMkLst>
            <pc:docMk/>
            <pc:sldMk cId="3931833102" sldId="1888"/>
            <ac:picMk id="4" creationId="{3AEBC499-B76E-9B66-C4FE-4D920DACA7A5}"/>
          </ac:picMkLst>
        </pc:picChg>
        <pc:picChg chg="add del">
          <ac:chgData name="Harun Korkmaz" userId="S::harun.korkmaz@studentambassadors.com::5cb593fd-c519-4aac-9bab-ac0d0a6a1f89" providerId="AD" clId="Web-{6E61E394-89CB-F39B-AC08-B377A34EF45D}" dt="2023-03-06T21:46:25.395" v="3011"/>
          <ac:picMkLst>
            <pc:docMk/>
            <pc:sldMk cId="3931833102" sldId="1888"/>
            <ac:picMk id="6" creationId="{6E3C6C45-DFD1-D2FC-A703-4D1CE3D8FED2}"/>
          </ac:picMkLst>
        </pc:picChg>
        <pc:picChg chg="add del">
          <ac:chgData name="Harun Korkmaz" userId="S::harun.korkmaz@studentambassadors.com::5cb593fd-c519-4aac-9bab-ac0d0a6a1f89" providerId="AD" clId="Web-{6E61E394-89CB-F39B-AC08-B377A34EF45D}" dt="2023-03-06T21:46:25.395" v="3010"/>
          <ac:picMkLst>
            <pc:docMk/>
            <pc:sldMk cId="3931833102" sldId="1888"/>
            <ac:picMk id="8" creationId="{026B552C-90B0-5B1C-232B-1D7E13D79DB0}"/>
          </ac:picMkLst>
        </pc:picChg>
        <pc:picChg chg="add">
          <ac:chgData name="Harun Korkmaz" userId="S::harun.korkmaz@studentambassadors.com::5cb593fd-c519-4aac-9bab-ac0d0a6a1f89" providerId="AD" clId="Web-{6E61E394-89CB-F39B-AC08-B377A34EF45D}" dt="2023-03-06T21:46:31.817" v="3013"/>
          <ac:picMkLst>
            <pc:docMk/>
            <pc:sldMk cId="3931833102" sldId="1888"/>
            <ac:picMk id="10" creationId="{BAB2E3C2-DF21-B79A-F83B-E8CB694FDFB5}"/>
          </ac:picMkLst>
        </pc:picChg>
        <pc:picChg chg="add">
          <ac:chgData name="Harun Korkmaz" userId="S::harun.korkmaz@studentambassadors.com::5cb593fd-c519-4aac-9bab-ac0d0a6a1f89" providerId="AD" clId="Web-{6E61E394-89CB-F39B-AC08-B377A34EF45D}" dt="2023-03-06T21:46:31.848" v="3014"/>
          <ac:picMkLst>
            <pc:docMk/>
            <pc:sldMk cId="3931833102" sldId="1888"/>
            <ac:picMk id="12" creationId="{88DE85E4-5B2B-1D25-52AE-B3D297BB1377}"/>
          </ac:picMkLst>
        </pc:picChg>
        <pc:picChg chg="add">
          <ac:chgData name="Harun Korkmaz" userId="S::harun.korkmaz@studentambassadors.com::5cb593fd-c519-4aac-9bab-ac0d0a6a1f89" providerId="AD" clId="Web-{6E61E394-89CB-F39B-AC08-B377A34EF45D}" dt="2023-03-06T21:46:31.879" v="3015"/>
          <ac:picMkLst>
            <pc:docMk/>
            <pc:sldMk cId="3931833102" sldId="1888"/>
            <ac:picMk id="14" creationId="{AED3085D-2220-C9FC-03AE-8334549D699B}"/>
          </ac:picMkLst>
        </pc:picChg>
        <pc:picChg chg="add mod">
          <ac:chgData name="Harun Korkmaz" userId="S::harun.korkmaz@studentambassadors.com::5cb593fd-c519-4aac-9bab-ac0d0a6a1f89" providerId="AD" clId="Web-{6E61E394-89CB-F39B-AC08-B377A34EF45D}" dt="2023-03-06T21:46:53.333" v="3019" actId="14100"/>
          <ac:picMkLst>
            <pc:docMk/>
            <pc:sldMk cId="3931833102" sldId="1888"/>
            <ac:picMk id="15" creationId="{558A57EF-BA8E-8FC3-E296-B2418824E70F}"/>
          </ac:picMkLst>
        </pc:picChg>
      </pc:sldChg>
      <pc:sldChg chg="modSp add del replId modNotes">
        <pc:chgData name="Harun Korkmaz" userId="S::harun.korkmaz@studentambassadors.com::5cb593fd-c519-4aac-9bab-ac0d0a6a1f89" providerId="AD" clId="Web-{6E61E394-89CB-F39B-AC08-B377A34EF45D}" dt="2023-03-06T21:44:28.579" v="2999"/>
        <pc:sldMkLst>
          <pc:docMk/>
          <pc:sldMk cId="2492649002" sldId="1889"/>
        </pc:sldMkLst>
        <pc:spChg chg="mod">
          <ac:chgData name="Harun Korkmaz" userId="S::harun.korkmaz@studentambassadors.com::5cb593fd-c519-4aac-9bab-ac0d0a6a1f89" providerId="AD" clId="Web-{6E61E394-89CB-F39B-AC08-B377A34EF45D}" dt="2023-03-06T13:56:49.046" v="2415" actId="20577"/>
          <ac:spMkLst>
            <pc:docMk/>
            <pc:sldMk cId="2492649002" sldId="1889"/>
            <ac:spMk id="2" creationId="{ABA6F370-5E9F-17F7-A093-DD01B17670D2}"/>
          </ac:spMkLst>
        </pc:spChg>
        <pc:spChg chg="mod">
          <ac:chgData name="Harun Korkmaz" userId="S::harun.korkmaz@studentambassadors.com::5cb593fd-c519-4aac-9bab-ac0d0a6a1f89" providerId="AD" clId="Web-{6E61E394-89CB-F39B-AC08-B377A34EF45D}" dt="2023-03-06T13:59:31.406" v="2466" actId="20577"/>
          <ac:spMkLst>
            <pc:docMk/>
            <pc:sldMk cId="2492649002" sldId="1889"/>
            <ac:spMk id="3" creationId="{E3F558EB-D653-E787-7366-2D510CEA6F2F}"/>
          </ac:spMkLst>
        </pc:spChg>
      </pc:sldChg>
      <pc:sldChg chg="delSp modSp add del replId">
        <pc:chgData name="Harun Korkmaz" userId="S::harun.korkmaz@studentambassadors.com::5cb593fd-c519-4aac-9bab-ac0d0a6a1f89" providerId="AD" clId="Web-{6E61E394-89CB-F39B-AC08-B377A34EF45D}" dt="2023-03-06T21:44:26.407" v="2998"/>
        <pc:sldMkLst>
          <pc:docMk/>
          <pc:sldMk cId="1794210967" sldId="1890"/>
        </pc:sldMkLst>
        <pc:spChg chg="mod">
          <ac:chgData name="Harun Korkmaz" userId="S::harun.korkmaz@studentambassadors.com::5cb593fd-c519-4aac-9bab-ac0d0a6a1f89" providerId="AD" clId="Web-{6E61E394-89CB-F39B-AC08-B377A34EF45D}" dt="2023-03-06T12:39:52.370" v="396" actId="1076"/>
          <ac:spMkLst>
            <pc:docMk/>
            <pc:sldMk cId="1794210967" sldId="1890"/>
            <ac:spMk id="2" creationId="{ABA6F370-5E9F-17F7-A093-DD01B17670D2}"/>
          </ac:spMkLst>
        </pc:spChg>
        <pc:spChg chg="del">
          <ac:chgData name="Harun Korkmaz" userId="S::harun.korkmaz@studentambassadors.com::5cb593fd-c519-4aac-9bab-ac0d0a6a1f89" providerId="AD" clId="Web-{6E61E394-89CB-F39B-AC08-B377A34EF45D}" dt="2023-03-06T12:39:46.589" v="395"/>
          <ac:spMkLst>
            <pc:docMk/>
            <pc:sldMk cId="1794210967" sldId="1890"/>
            <ac:spMk id="3" creationId="{E3F558EB-D653-E787-7366-2D510CEA6F2F}"/>
          </ac:spMkLst>
        </pc:spChg>
      </pc:sldChg>
      <pc:sldChg chg="modSp add ord replId">
        <pc:chgData name="Harun Korkmaz" userId="S::harun.korkmaz@studentambassadors.com::5cb593fd-c519-4aac-9bab-ac0d0a6a1f89" providerId="AD" clId="Web-{6E61E394-89CB-F39B-AC08-B377A34EF45D}" dt="2023-03-06T20:31:14.998" v="2757"/>
        <pc:sldMkLst>
          <pc:docMk/>
          <pc:sldMk cId="1175344955" sldId="1891"/>
        </pc:sldMkLst>
        <pc:spChg chg="mod">
          <ac:chgData name="Harun Korkmaz" userId="S::harun.korkmaz@studentambassadors.com::5cb593fd-c519-4aac-9bab-ac0d0a6a1f89" providerId="AD" clId="Web-{6E61E394-89CB-F39B-AC08-B377A34EF45D}" dt="2023-03-05T21:33:51.397" v="148" actId="20577"/>
          <ac:spMkLst>
            <pc:docMk/>
            <pc:sldMk cId="1175344955" sldId="1891"/>
            <ac:spMk id="2" creationId="{6D1BF0D3-2A68-6177-3EC6-FE661D4995D5}"/>
          </ac:spMkLst>
        </pc:spChg>
        <pc:spChg chg="mod">
          <ac:chgData name="Harun Korkmaz" userId="S::harun.korkmaz@studentambassadors.com::5cb593fd-c519-4aac-9bab-ac0d0a6a1f89" providerId="AD" clId="Web-{6E61E394-89CB-F39B-AC08-B377A34EF45D}" dt="2023-03-06T13:59:40.422" v="2469" actId="20577"/>
          <ac:spMkLst>
            <pc:docMk/>
            <pc:sldMk cId="1175344955" sldId="1891"/>
            <ac:spMk id="3" creationId="{204E46D0-D102-B5C5-1307-4492BE24A827}"/>
          </ac:spMkLst>
        </pc:spChg>
      </pc:sldChg>
      <pc:sldChg chg="add del replId">
        <pc:chgData name="Harun Korkmaz" userId="S::harun.korkmaz@studentambassadors.com::5cb593fd-c519-4aac-9bab-ac0d0a6a1f89" providerId="AD" clId="Web-{6E61E394-89CB-F39B-AC08-B377A34EF45D}" dt="2023-03-06T11:56:17.200" v="210"/>
        <pc:sldMkLst>
          <pc:docMk/>
          <pc:sldMk cId="1989192523" sldId="1892"/>
        </pc:sldMkLst>
      </pc:sldChg>
      <pc:sldChg chg="modSp new ord">
        <pc:chgData name="Harun Korkmaz" userId="S::harun.korkmaz@studentambassadors.com::5cb593fd-c519-4aac-9bab-ac0d0a6a1f89" providerId="AD" clId="Web-{6E61E394-89CB-F39B-AC08-B377A34EF45D}" dt="2023-03-06T22:54:46.686" v="3088" actId="20577"/>
        <pc:sldMkLst>
          <pc:docMk/>
          <pc:sldMk cId="2854193926" sldId="1892"/>
        </pc:sldMkLst>
        <pc:spChg chg="mod">
          <ac:chgData name="Harun Korkmaz" userId="S::harun.korkmaz@studentambassadors.com::5cb593fd-c519-4aac-9bab-ac0d0a6a1f89" providerId="AD" clId="Web-{6E61E394-89CB-F39B-AC08-B377A34EF45D}" dt="2023-03-06T21:12:40.351" v="2896" actId="20577"/>
          <ac:spMkLst>
            <pc:docMk/>
            <pc:sldMk cId="2854193926" sldId="1892"/>
            <ac:spMk id="2" creationId="{CCE17D0F-84B8-2967-5417-93AB81E137D1}"/>
          </ac:spMkLst>
        </pc:spChg>
        <pc:spChg chg="mod">
          <ac:chgData name="Harun Korkmaz" userId="S::harun.korkmaz@studentambassadors.com::5cb593fd-c519-4aac-9bab-ac0d0a6a1f89" providerId="AD" clId="Web-{6E61E394-89CB-F39B-AC08-B377A34EF45D}" dt="2023-03-06T22:54:46.686" v="3088" actId="20577"/>
          <ac:spMkLst>
            <pc:docMk/>
            <pc:sldMk cId="2854193926" sldId="1892"/>
            <ac:spMk id="3" creationId="{572B76FB-A329-F01C-59A5-1BFB34655537}"/>
          </ac:spMkLst>
        </pc:spChg>
      </pc:sldChg>
      <pc:sldChg chg="delSp modSp add ord replId modNotes">
        <pc:chgData name="Harun Korkmaz" userId="S::harun.korkmaz@studentambassadors.com::5cb593fd-c519-4aac-9bab-ac0d0a6a1f89" providerId="AD" clId="Web-{6E61E394-89CB-F39B-AC08-B377A34EF45D}" dt="2023-03-06T21:47:44.413" v="3040"/>
        <pc:sldMkLst>
          <pc:docMk/>
          <pc:sldMk cId="229622843" sldId="1893"/>
        </pc:sldMkLst>
        <pc:spChg chg="mod">
          <ac:chgData name="Harun Korkmaz" userId="S::harun.korkmaz@studentambassadors.com::5cb593fd-c519-4aac-9bab-ac0d0a6a1f89" providerId="AD" clId="Web-{6E61E394-89CB-F39B-AC08-B377A34EF45D}" dt="2023-03-06T13:56:59.624" v="2421" actId="20577"/>
          <ac:spMkLst>
            <pc:docMk/>
            <pc:sldMk cId="229622843" sldId="1893"/>
            <ac:spMk id="2" creationId="{ABA6F370-5E9F-17F7-A093-DD01B17670D2}"/>
          </ac:spMkLst>
        </pc:spChg>
        <pc:spChg chg="del">
          <ac:chgData name="Harun Korkmaz" userId="S::harun.korkmaz@studentambassadors.com::5cb593fd-c519-4aac-9bab-ac0d0a6a1f89" providerId="AD" clId="Web-{6E61E394-89CB-F39B-AC08-B377A34EF45D}" dt="2023-03-06T12:52:40.207" v="794"/>
          <ac:spMkLst>
            <pc:docMk/>
            <pc:sldMk cId="229622843" sldId="1893"/>
            <ac:spMk id="3" creationId="{E3F558EB-D653-E787-7366-2D510CEA6F2F}"/>
          </ac:spMkLst>
        </pc:spChg>
      </pc:sldChg>
      <pc:sldChg chg="delSp modSp add del replId">
        <pc:chgData name="Harun Korkmaz" userId="S::harun.korkmaz@studentambassadors.com::5cb593fd-c519-4aac-9bab-ac0d0a6a1f89" providerId="AD" clId="Web-{6E61E394-89CB-F39B-AC08-B377A34EF45D}" dt="2023-03-06T21:44:21.594" v="2997"/>
        <pc:sldMkLst>
          <pc:docMk/>
          <pc:sldMk cId="1580188648" sldId="1894"/>
        </pc:sldMkLst>
        <pc:spChg chg="mod">
          <ac:chgData name="Harun Korkmaz" userId="S::harun.korkmaz@studentambassadors.com::5cb593fd-c519-4aac-9bab-ac0d0a6a1f89" providerId="AD" clId="Web-{6E61E394-89CB-F39B-AC08-B377A34EF45D}" dt="2023-03-06T13:56:52.749" v="2417" actId="20577"/>
          <ac:spMkLst>
            <pc:docMk/>
            <pc:sldMk cId="1580188648" sldId="1894"/>
            <ac:spMk id="2" creationId="{ABA6F370-5E9F-17F7-A093-DD01B17670D2}"/>
          </ac:spMkLst>
        </pc:spChg>
        <pc:spChg chg="del">
          <ac:chgData name="Harun Korkmaz" userId="S::harun.korkmaz@studentambassadors.com::5cb593fd-c519-4aac-9bab-ac0d0a6a1f89" providerId="AD" clId="Web-{6E61E394-89CB-F39B-AC08-B377A34EF45D}" dt="2023-03-06T12:48:37.074" v="634"/>
          <ac:spMkLst>
            <pc:docMk/>
            <pc:sldMk cId="1580188648" sldId="1894"/>
            <ac:spMk id="3" creationId="{E3F558EB-D653-E787-7366-2D510CEA6F2F}"/>
          </ac:spMkLst>
        </pc:spChg>
      </pc:sldChg>
      <pc:sldChg chg="add del replId">
        <pc:chgData name="Harun Korkmaz" userId="S::harun.korkmaz@studentambassadors.com::5cb593fd-c519-4aac-9bab-ac0d0a6a1f89" providerId="AD" clId="Web-{6E61E394-89CB-F39B-AC08-B377A34EF45D}" dt="2023-03-06T12:40:04.324" v="400"/>
        <pc:sldMkLst>
          <pc:docMk/>
          <pc:sldMk cId="1768909123" sldId="1894"/>
        </pc:sldMkLst>
      </pc:sldChg>
      <pc:sldChg chg="modSp add del replId">
        <pc:chgData name="Harun Korkmaz" userId="S::harun.korkmaz@studentambassadors.com::5cb593fd-c519-4aac-9bab-ac0d0a6a1f89" providerId="AD" clId="Web-{6E61E394-89CB-F39B-AC08-B377A34EF45D}" dt="2023-03-06T21:44:18.719" v="2996"/>
        <pc:sldMkLst>
          <pc:docMk/>
          <pc:sldMk cId="2811063001" sldId="1895"/>
        </pc:sldMkLst>
        <pc:spChg chg="mod">
          <ac:chgData name="Harun Korkmaz" userId="S::harun.korkmaz@studentambassadors.com::5cb593fd-c519-4aac-9bab-ac0d0a6a1f89" providerId="AD" clId="Web-{6E61E394-89CB-F39B-AC08-B377A34EF45D}" dt="2023-03-06T13:56:56.405" v="2419" actId="20577"/>
          <ac:spMkLst>
            <pc:docMk/>
            <pc:sldMk cId="2811063001" sldId="1895"/>
            <ac:spMk id="2" creationId="{ABA6F370-5E9F-17F7-A093-DD01B17670D2}"/>
          </ac:spMkLst>
        </pc:spChg>
        <pc:spChg chg="mod">
          <ac:chgData name="Harun Korkmaz" userId="S::harun.korkmaz@studentambassadors.com::5cb593fd-c519-4aac-9bab-ac0d0a6a1f89" providerId="AD" clId="Web-{6E61E394-89CB-F39B-AC08-B377A34EF45D}" dt="2023-03-06T13:59:23.593" v="2462" actId="20577"/>
          <ac:spMkLst>
            <pc:docMk/>
            <pc:sldMk cId="2811063001" sldId="1895"/>
            <ac:spMk id="3" creationId="{E3F558EB-D653-E787-7366-2D510CEA6F2F}"/>
          </ac:spMkLst>
        </pc:spChg>
      </pc:sldChg>
      <pc:sldChg chg="add del replId">
        <pc:chgData name="Harun Korkmaz" userId="S::harun.korkmaz@studentambassadors.com::5cb593fd-c519-4aac-9bab-ac0d0a6a1f89" providerId="AD" clId="Web-{6E61E394-89CB-F39B-AC08-B377A34EF45D}" dt="2023-03-06T12:55:58.354" v="852"/>
        <pc:sldMkLst>
          <pc:docMk/>
          <pc:sldMk cId="1033385406" sldId="1896"/>
        </pc:sldMkLst>
      </pc:sldChg>
      <pc:sldChg chg="add del replId">
        <pc:chgData name="Harun Korkmaz" userId="S::harun.korkmaz@studentambassadors.com::5cb593fd-c519-4aac-9bab-ac0d0a6a1f89" providerId="AD" clId="Web-{6E61E394-89CB-F39B-AC08-B377A34EF45D}" dt="2023-03-06T12:55:56.463" v="851"/>
        <pc:sldMkLst>
          <pc:docMk/>
          <pc:sldMk cId="945483830" sldId="1897"/>
        </pc:sldMkLst>
      </pc:sldChg>
      <pc:sldChg chg="add del replId">
        <pc:chgData name="Harun Korkmaz" userId="S::harun.korkmaz@studentambassadors.com::5cb593fd-c519-4aac-9bab-ac0d0a6a1f89" providerId="AD" clId="Web-{6E61E394-89CB-F39B-AC08-B377A34EF45D}" dt="2023-03-06T12:55:59.557" v="853"/>
        <pc:sldMkLst>
          <pc:docMk/>
          <pc:sldMk cId="772762619" sldId="1898"/>
        </pc:sldMkLst>
      </pc:sldChg>
      <pc:sldChg chg="add del replId">
        <pc:chgData name="Harun Korkmaz" userId="S::harun.korkmaz@studentambassadors.com::5cb593fd-c519-4aac-9bab-ac0d0a6a1f89" providerId="AD" clId="Web-{6E61E394-89CB-F39B-AC08-B377A34EF45D}" dt="2023-03-06T12:56:00.744" v="854"/>
        <pc:sldMkLst>
          <pc:docMk/>
          <pc:sldMk cId="650074010" sldId="1899"/>
        </pc:sldMkLst>
      </pc:sldChg>
      <pc:sldChg chg="addSp modSp add ord replId modNotes">
        <pc:chgData name="Harun Korkmaz" userId="S::harun.korkmaz@studentambassadors.com::5cb593fd-c519-4aac-9bab-ac0d0a6a1f89" providerId="AD" clId="Web-{6E61E394-89CB-F39B-AC08-B377A34EF45D}" dt="2023-03-06T21:47:59.054" v="3045" actId="20577"/>
        <pc:sldMkLst>
          <pc:docMk/>
          <pc:sldMk cId="2802461215" sldId="1900"/>
        </pc:sldMkLst>
        <pc:spChg chg="mod">
          <ac:chgData name="Harun Korkmaz" userId="S::harun.korkmaz@studentambassadors.com::5cb593fd-c519-4aac-9bab-ac0d0a6a1f89" providerId="AD" clId="Web-{6E61E394-89CB-F39B-AC08-B377A34EF45D}" dt="2023-03-06T21:20:37.662" v="2958" actId="20577"/>
          <ac:spMkLst>
            <pc:docMk/>
            <pc:sldMk cId="2802461215" sldId="1900"/>
            <ac:spMk id="2" creationId="{ABA6F370-5E9F-17F7-A093-DD01B17670D2}"/>
          </ac:spMkLst>
        </pc:spChg>
        <pc:spChg chg="mod">
          <ac:chgData name="Harun Korkmaz" userId="S::harun.korkmaz@studentambassadors.com::5cb593fd-c519-4aac-9bab-ac0d0a6a1f89" providerId="AD" clId="Web-{6E61E394-89CB-F39B-AC08-B377A34EF45D}" dt="2023-03-06T21:47:59.054" v="3045" actId="20577"/>
          <ac:spMkLst>
            <pc:docMk/>
            <pc:sldMk cId="2802461215" sldId="1900"/>
            <ac:spMk id="3" creationId="{E3F558EB-D653-E787-7366-2D510CEA6F2F}"/>
          </ac:spMkLst>
        </pc:spChg>
        <pc:picChg chg="add mod">
          <ac:chgData name="Harun Korkmaz" userId="S::harun.korkmaz@studentambassadors.com::5cb593fd-c519-4aac-9bab-ac0d0a6a1f89" providerId="AD" clId="Web-{6E61E394-89CB-F39B-AC08-B377A34EF45D}" dt="2023-03-06T21:20:32.225" v="2956" actId="1076"/>
          <ac:picMkLst>
            <pc:docMk/>
            <pc:sldMk cId="2802461215" sldId="1900"/>
            <ac:picMk id="4" creationId="{BCC611D3-C9CC-4EC7-865B-CAA37358E099}"/>
          </ac:picMkLst>
        </pc:picChg>
      </pc:sldChg>
      <pc:sldChg chg="modSp add del replId">
        <pc:chgData name="Harun Korkmaz" userId="S::harun.korkmaz@studentambassadors.com::5cb593fd-c519-4aac-9bab-ac0d0a6a1f89" providerId="AD" clId="Web-{6E61E394-89CB-F39B-AC08-B377A34EF45D}" dt="2023-03-06T21:48:29.383" v="3046"/>
        <pc:sldMkLst>
          <pc:docMk/>
          <pc:sldMk cId="1250030226" sldId="1901"/>
        </pc:sldMkLst>
        <pc:spChg chg="mod">
          <ac:chgData name="Harun Korkmaz" userId="S::harun.korkmaz@studentambassadors.com::5cb593fd-c519-4aac-9bab-ac0d0a6a1f89" providerId="AD" clId="Web-{6E61E394-89CB-F39B-AC08-B377A34EF45D}" dt="2023-03-06T13:57:10.234" v="2425" actId="20577"/>
          <ac:spMkLst>
            <pc:docMk/>
            <pc:sldMk cId="1250030226" sldId="1901"/>
            <ac:spMk id="2" creationId="{ABA6F370-5E9F-17F7-A093-DD01B17670D2}"/>
          </ac:spMkLst>
        </pc:spChg>
        <pc:spChg chg="mod">
          <ac:chgData name="Harun Korkmaz" userId="S::harun.korkmaz@studentambassadors.com::5cb593fd-c519-4aac-9bab-ac0d0a6a1f89" providerId="AD" clId="Web-{6E61E394-89CB-F39B-AC08-B377A34EF45D}" dt="2023-03-06T13:59:02.359" v="2452" actId="20577"/>
          <ac:spMkLst>
            <pc:docMk/>
            <pc:sldMk cId="1250030226" sldId="1901"/>
            <ac:spMk id="3" creationId="{E3F558EB-D653-E787-7366-2D510CEA6F2F}"/>
          </ac:spMkLst>
        </pc:spChg>
      </pc:sldChg>
      <pc:sldChg chg="addSp delSp modSp add replId">
        <pc:chgData name="Harun Korkmaz" userId="S::harun.korkmaz@studentambassadors.com::5cb593fd-c519-4aac-9bab-ac0d0a6a1f89" providerId="AD" clId="Web-{6E61E394-89CB-F39B-AC08-B377A34EF45D}" dt="2023-03-06T22:15:44.959" v="3068" actId="20577"/>
        <pc:sldMkLst>
          <pc:docMk/>
          <pc:sldMk cId="3641827801" sldId="1902"/>
        </pc:sldMkLst>
        <pc:spChg chg="mod">
          <ac:chgData name="Harun Korkmaz" userId="S::harun.korkmaz@studentambassadors.com::5cb593fd-c519-4aac-9bab-ac0d0a6a1f89" providerId="AD" clId="Web-{6E61E394-89CB-F39B-AC08-B377A34EF45D}" dt="2023-03-06T13:57:16.780" v="2428" actId="20577"/>
          <ac:spMkLst>
            <pc:docMk/>
            <pc:sldMk cId="3641827801" sldId="1902"/>
            <ac:spMk id="2" creationId="{ABA6F370-5E9F-17F7-A093-DD01B17670D2}"/>
          </ac:spMkLst>
        </pc:spChg>
        <pc:spChg chg="mod">
          <ac:chgData name="Harun Korkmaz" userId="S::harun.korkmaz@studentambassadors.com::5cb593fd-c519-4aac-9bab-ac0d0a6a1f89" providerId="AD" clId="Web-{6E61E394-89CB-F39B-AC08-B377A34EF45D}" dt="2023-03-06T22:15:44.959" v="3068" actId="20577"/>
          <ac:spMkLst>
            <pc:docMk/>
            <pc:sldMk cId="3641827801" sldId="1902"/>
            <ac:spMk id="3" creationId="{E3F558EB-D653-E787-7366-2D510CEA6F2F}"/>
          </ac:spMkLst>
        </pc:spChg>
        <pc:picChg chg="add del">
          <ac:chgData name="Harun Korkmaz" userId="S::harun.korkmaz@studentambassadors.com::5cb593fd-c519-4aac-9bab-ac0d0a6a1f89" providerId="AD" clId="Web-{6E61E394-89CB-F39B-AC08-B377A34EF45D}" dt="2023-03-06T22:15:05.442" v="3054"/>
          <ac:picMkLst>
            <pc:docMk/>
            <pc:sldMk cId="3641827801" sldId="1902"/>
            <ac:picMk id="5" creationId="{9FAA5A46-54AB-2BAA-C997-710AF482E974}"/>
          </ac:picMkLst>
        </pc:picChg>
        <pc:picChg chg="add del">
          <ac:chgData name="Harun Korkmaz" userId="S::harun.korkmaz@studentambassadors.com::5cb593fd-c519-4aac-9bab-ac0d0a6a1f89" providerId="AD" clId="Web-{6E61E394-89CB-F39B-AC08-B377A34EF45D}" dt="2023-03-06T22:15:05.442" v="3055"/>
          <ac:picMkLst>
            <pc:docMk/>
            <pc:sldMk cId="3641827801" sldId="1902"/>
            <ac:picMk id="7" creationId="{657B2F17-DB70-7683-F107-9CF9CD4B4C3E}"/>
          </ac:picMkLst>
        </pc:picChg>
        <pc:picChg chg="add del">
          <ac:chgData name="Harun Korkmaz" userId="S::harun.korkmaz@studentambassadors.com::5cb593fd-c519-4aac-9bab-ac0d0a6a1f89" providerId="AD" clId="Web-{6E61E394-89CB-F39B-AC08-B377A34EF45D}" dt="2023-03-06T22:15:05.442" v="3056"/>
          <ac:picMkLst>
            <pc:docMk/>
            <pc:sldMk cId="3641827801" sldId="1902"/>
            <ac:picMk id="9" creationId="{CCB122BF-C090-86E2-A67A-40529C29EA23}"/>
          </ac:picMkLst>
        </pc:picChg>
        <pc:picChg chg="add mod">
          <ac:chgData name="Harun Korkmaz" userId="S::harun.korkmaz@studentambassadors.com::5cb593fd-c519-4aac-9bab-ac0d0a6a1f89" providerId="AD" clId="Web-{6E61E394-89CB-F39B-AC08-B377A34EF45D}" dt="2023-03-06T22:15:31.505" v="3061" actId="1076"/>
          <ac:picMkLst>
            <pc:docMk/>
            <pc:sldMk cId="3641827801" sldId="1902"/>
            <ac:picMk id="10" creationId="{9965F6BB-6B70-B639-7E49-BEE67BE14DDA}"/>
          </ac:picMkLst>
        </pc:picChg>
      </pc:sldChg>
      <pc:sldChg chg="modSp add del ord replId modNotes">
        <pc:chgData name="Harun Korkmaz" userId="S::harun.korkmaz@studentambassadors.com::5cb593fd-c519-4aac-9bab-ac0d0a6a1f89" providerId="AD" clId="Web-{6E61E394-89CB-F39B-AC08-B377A34EF45D}" dt="2023-03-06T21:48:29.383" v="3047"/>
        <pc:sldMkLst>
          <pc:docMk/>
          <pc:sldMk cId="2255749301" sldId="1903"/>
        </pc:sldMkLst>
        <pc:spChg chg="mod">
          <ac:chgData name="Harun Korkmaz" userId="S::harun.korkmaz@studentambassadors.com::5cb593fd-c519-4aac-9bab-ac0d0a6a1f89" providerId="AD" clId="Web-{6E61E394-89CB-F39B-AC08-B377A34EF45D}" dt="2023-03-06T13:57:06.858" v="2424" actId="20577"/>
          <ac:spMkLst>
            <pc:docMk/>
            <pc:sldMk cId="2255749301" sldId="1903"/>
            <ac:spMk id="2" creationId="{ABA6F370-5E9F-17F7-A093-DD01B17670D2}"/>
          </ac:spMkLst>
        </pc:spChg>
      </pc:sldChg>
      <pc:sldChg chg="modSp add replId modNotes">
        <pc:chgData name="Harun Korkmaz" userId="S::harun.korkmaz@studentambassadors.com::5cb593fd-c519-4aac-9bab-ac0d0a6a1f89" providerId="AD" clId="Web-{6E61E394-89CB-F39B-AC08-B377A34EF45D}" dt="2023-03-06T13:57:14.140" v="2427" actId="20577"/>
        <pc:sldMkLst>
          <pc:docMk/>
          <pc:sldMk cId="1062922194" sldId="1904"/>
        </pc:sldMkLst>
        <pc:spChg chg="mod">
          <ac:chgData name="Harun Korkmaz" userId="S::harun.korkmaz@studentambassadors.com::5cb593fd-c519-4aac-9bab-ac0d0a6a1f89" providerId="AD" clId="Web-{6E61E394-89CB-F39B-AC08-B377A34EF45D}" dt="2023-03-06T13:57:14.140" v="2427" actId="20577"/>
          <ac:spMkLst>
            <pc:docMk/>
            <pc:sldMk cId="1062922194" sldId="1904"/>
            <ac:spMk id="2" creationId="{ABA6F370-5E9F-17F7-A093-DD01B17670D2}"/>
          </ac:spMkLst>
        </pc:spChg>
      </pc:sldChg>
      <pc:sldChg chg="modSp add replId modNotes">
        <pc:chgData name="Harun Korkmaz" userId="S::harun.korkmaz@studentambassadors.com::5cb593fd-c519-4aac-9bab-ac0d0a6a1f89" providerId="AD" clId="Web-{6E61E394-89CB-F39B-AC08-B377A34EF45D}" dt="2023-03-06T13:07:44.360" v="1489"/>
        <pc:sldMkLst>
          <pc:docMk/>
          <pc:sldMk cId="3104578555" sldId="1905"/>
        </pc:sldMkLst>
        <pc:spChg chg="mod">
          <ac:chgData name="Harun Korkmaz" userId="S::harun.korkmaz@studentambassadors.com::5cb593fd-c519-4aac-9bab-ac0d0a6a1f89" providerId="AD" clId="Web-{6E61E394-89CB-F39B-AC08-B377A34EF45D}" dt="2023-03-06T13:03:40.915" v="1124" actId="20577"/>
          <ac:spMkLst>
            <pc:docMk/>
            <pc:sldMk cId="3104578555" sldId="1905"/>
            <ac:spMk id="2" creationId="{ABA6F370-5E9F-17F7-A093-DD01B17670D2}"/>
          </ac:spMkLst>
        </pc:spChg>
      </pc:sldChg>
      <pc:sldChg chg="addSp delSp modSp add replId">
        <pc:chgData name="Harun Korkmaz" userId="S::harun.korkmaz@studentambassadors.com::5cb593fd-c519-4aac-9bab-ac0d0a6a1f89" providerId="AD" clId="Web-{6E61E394-89CB-F39B-AC08-B377A34EF45D}" dt="2023-03-07T00:07:56.540" v="3104" actId="1076"/>
        <pc:sldMkLst>
          <pc:docMk/>
          <pc:sldMk cId="3628417360" sldId="1906"/>
        </pc:sldMkLst>
        <pc:spChg chg="mod">
          <ac:chgData name="Harun Korkmaz" userId="S::harun.korkmaz@studentambassadors.com::5cb593fd-c519-4aac-9bab-ac0d0a6a1f89" providerId="AD" clId="Web-{6E61E394-89CB-F39B-AC08-B377A34EF45D}" dt="2023-03-06T21:21:47.774" v="2983" actId="20577"/>
          <ac:spMkLst>
            <pc:docMk/>
            <pc:sldMk cId="3628417360" sldId="1906"/>
            <ac:spMk id="2" creationId="{ABA6F370-5E9F-17F7-A093-DD01B17670D2}"/>
          </ac:spMkLst>
        </pc:spChg>
        <pc:spChg chg="mod">
          <ac:chgData name="Harun Korkmaz" userId="S::harun.korkmaz@studentambassadors.com::5cb593fd-c519-4aac-9bab-ac0d0a6a1f89" providerId="AD" clId="Web-{6E61E394-89CB-F39B-AC08-B377A34EF45D}" dt="2023-03-06T21:32:40.933" v="2995" actId="20577"/>
          <ac:spMkLst>
            <pc:docMk/>
            <pc:sldMk cId="3628417360" sldId="1906"/>
            <ac:spMk id="3" creationId="{E3F558EB-D653-E787-7366-2D510CEA6F2F}"/>
          </ac:spMkLst>
        </pc:spChg>
        <pc:picChg chg="add del mod">
          <ac:chgData name="Harun Korkmaz" userId="S::harun.korkmaz@studentambassadors.com::5cb593fd-c519-4aac-9bab-ac0d0a6a1f89" providerId="AD" clId="Web-{6E61E394-89CB-F39B-AC08-B377A34EF45D}" dt="2023-03-07T00:06:49.226" v="3099"/>
          <ac:picMkLst>
            <pc:docMk/>
            <pc:sldMk cId="3628417360" sldId="1906"/>
            <ac:picMk id="4" creationId="{6F459791-B613-E4AD-AF25-9E7AB8096EC9}"/>
          </ac:picMkLst>
        </pc:picChg>
        <pc:picChg chg="add mod">
          <ac:chgData name="Harun Korkmaz" userId="S::harun.korkmaz@studentambassadors.com::5cb593fd-c519-4aac-9bab-ac0d0a6a1f89" providerId="AD" clId="Web-{6E61E394-89CB-F39B-AC08-B377A34EF45D}" dt="2023-03-07T00:07:56.540" v="3104" actId="1076"/>
          <ac:picMkLst>
            <pc:docMk/>
            <pc:sldMk cId="3628417360" sldId="1906"/>
            <ac:picMk id="5" creationId="{B6D6A161-88D0-6286-83AF-3204077235AC}"/>
          </ac:picMkLst>
        </pc:picChg>
      </pc:sldChg>
      <pc:sldChg chg="modSp add ord replId modNotes">
        <pc:chgData name="Harun Korkmaz" userId="S::harun.korkmaz@studentambassadors.com::5cb593fd-c519-4aac-9bab-ac0d0a6a1f89" providerId="AD" clId="Web-{6E61E394-89CB-F39B-AC08-B377A34EF45D}" dt="2023-03-06T13:37:00.354" v="1586" actId="20577"/>
        <pc:sldMkLst>
          <pc:docMk/>
          <pc:sldMk cId="1075363926" sldId="1907"/>
        </pc:sldMkLst>
        <pc:spChg chg="mod">
          <ac:chgData name="Harun Korkmaz" userId="S::harun.korkmaz@studentambassadors.com::5cb593fd-c519-4aac-9bab-ac0d0a6a1f89" providerId="AD" clId="Web-{6E61E394-89CB-F39B-AC08-B377A34EF45D}" dt="2023-03-06T13:37:00.354" v="1586" actId="20577"/>
          <ac:spMkLst>
            <pc:docMk/>
            <pc:sldMk cId="1075363926" sldId="1907"/>
            <ac:spMk id="2" creationId="{ABA6F370-5E9F-17F7-A093-DD01B17670D2}"/>
          </ac:spMkLst>
        </pc:spChg>
      </pc:sldChg>
      <pc:sldChg chg="modSp add replId modNotes">
        <pc:chgData name="Harun Korkmaz" userId="S::harun.korkmaz@studentambassadors.com::5cb593fd-c519-4aac-9bab-ac0d0a6a1f89" providerId="AD" clId="Web-{6E61E394-89CB-F39B-AC08-B377A34EF45D}" dt="2023-03-06T22:52:36.728" v="3086" actId="20577"/>
        <pc:sldMkLst>
          <pc:docMk/>
          <pc:sldMk cId="988741959" sldId="1908"/>
        </pc:sldMkLst>
        <pc:spChg chg="mod">
          <ac:chgData name="Harun Korkmaz" userId="S::harun.korkmaz@studentambassadors.com::5cb593fd-c519-4aac-9bab-ac0d0a6a1f89" providerId="AD" clId="Web-{6E61E394-89CB-F39B-AC08-B377A34EF45D}" dt="2023-03-06T21:21:36.617" v="2981" actId="20577"/>
          <ac:spMkLst>
            <pc:docMk/>
            <pc:sldMk cId="988741959" sldId="1908"/>
            <ac:spMk id="2" creationId="{ABA6F370-5E9F-17F7-A093-DD01B17670D2}"/>
          </ac:spMkLst>
        </pc:spChg>
        <pc:spChg chg="mod">
          <ac:chgData name="Harun Korkmaz" userId="S::harun.korkmaz@studentambassadors.com::5cb593fd-c519-4aac-9bab-ac0d0a6a1f89" providerId="AD" clId="Web-{6E61E394-89CB-F39B-AC08-B377A34EF45D}" dt="2023-03-06T22:52:36.728" v="3086" actId="20577"/>
          <ac:spMkLst>
            <pc:docMk/>
            <pc:sldMk cId="988741959" sldId="1908"/>
            <ac:spMk id="3" creationId="{E3F558EB-D653-E787-7366-2D510CEA6F2F}"/>
          </ac:spMkLst>
        </pc:spChg>
      </pc:sldChg>
      <pc:sldChg chg="modSp add ord replId modNotes">
        <pc:chgData name="Harun Korkmaz" userId="S::harun.korkmaz@studentambassadors.com::5cb593fd-c519-4aac-9bab-ac0d0a6a1f89" providerId="AD" clId="Web-{6E61E394-89CB-F39B-AC08-B377A34EF45D}" dt="2023-03-06T22:24:01.787" v="3073"/>
        <pc:sldMkLst>
          <pc:docMk/>
          <pc:sldMk cId="1466156297" sldId="1909"/>
        </pc:sldMkLst>
        <pc:spChg chg="mod">
          <ac:chgData name="Harun Korkmaz" userId="S::harun.korkmaz@studentambassadors.com::5cb593fd-c519-4aac-9bab-ac0d0a6a1f89" providerId="AD" clId="Web-{6E61E394-89CB-F39B-AC08-B377A34EF45D}" dt="2023-03-06T13:41:26.839" v="1762" actId="20577"/>
          <ac:spMkLst>
            <pc:docMk/>
            <pc:sldMk cId="1466156297" sldId="1909"/>
            <ac:spMk id="2" creationId="{ABA6F370-5E9F-17F7-A093-DD01B17670D2}"/>
          </ac:spMkLst>
        </pc:spChg>
      </pc:sldChg>
      <pc:sldChg chg="modSp add replId">
        <pc:chgData name="Harun Korkmaz" userId="S::harun.korkmaz@studentambassadors.com::5cb593fd-c519-4aac-9bab-ac0d0a6a1f89" providerId="AD" clId="Web-{6E61E394-89CB-F39B-AC08-B377A34EF45D}" dt="2023-03-06T13:47:58.278" v="1907" actId="20577"/>
        <pc:sldMkLst>
          <pc:docMk/>
          <pc:sldMk cId="2667821416" sldId="1910"/>
        </pc:sldMkLst>
        <pc:spChg chg="mod">
          <ac:chgData name="Harun Korkmaz" userId="S::harun.korkmaz@studentambassadors.com::5cb593fd-c519-4aac-9bab-ac0d0a6a1f89" providerId="AD" clId="Web-{6E61E394-89CB-F39B-AC08-B377A34EF45D}" dt="2023-03-06T13:47:58.278" v="1907" actId="20577"/>
          <ac:spMkLst>
            <pc:docMk/>
            <pc:sldMk cId="2667821416" sldId="1910"/>
            <ac:spMk id="2" creationId="{ABA6F370-5E9F-17F7-A093-DD01B17670D2}"/>
          </ac:spMkLst>
        </pc:spChg>
      </pc:sldChg>
      <pc:sldChg chg="addSp delSp modSp add replId modNotes">
        <pc:chgData name="Harun Korkmaz" userId="S::harun.korkmaz@studentambassadors.com::5cb593fd-c519-4aac-9bab-ac0d0a6a1f89" providerId="AD" clId="Web-{6E61E394-89CB-F39B-AC08-B377A34EF45D}" dt="2023-03-06T21:21:23.960" v="2977" actId="20577"/>
        <pc:sldMkLst>
          <pc:docMk/>
          <pc:sldMk cId="497886652" sldId="1911"/>
        </pc:sldMkLst>
        <pc:spChg chg="mod">
          <ac:chgData name="Harun Korkmaz" userId="S::harun.korkmaz@studentambassadors.com::5cb593fd-c519-4aac-9bab-ac0d0a6a1f89" providerId="AD" clId="Web-{6E61E394-89CB-F39B-AC08-B377A34EF45D}" dt="2023-03-06T21:21:23.960" v="2977" actId="20577"/>
          <ac:spMkLst>
            <pc:docMk/>
            <pc:sldMk cId="497886652" sldId="1911"/>
            <ac:spMk id="2" creationId="{ABA6F370-5E9F-17F7-A093-DD01B17670D2}"/>
          </ac:spMkLst>
        </pc:spChg>
        <pc:spChg chg="mod">
          <ac:chgData name="Harun Korkmaz" userId="S::harun.korkmaz@studentambassadors.com::5cb593fd-c519-4aac-9bab-ac0d0a6a1f89" providerId="AD" clId="Web-{6E61E394-89CB-F39B-AC08-B377A34EF45D}" dt="2023-03-06T13:58:40.156" v="2442" actId="20577"/>
          <ac:spMkLst>
            <pc:docMk/>
            <pc:sldMk cId="497886652" sldId="1911"/>
            <ac:spMk id="3" creationId="{E3F558EB-D653-E787-7366-2D510CEA6F2F}"/>
          </ac:spMkLst>
        </pc:spChg>
        <pc:spChg chg="add del mod">
          <ac:chgData name="Harun Korkmaz" userId="S::harun.korkmaz@studentambassadors.com::5cb593fd-c519-4aac-9bab-ac0d0a6a1f89" providerId="AD" clId="Web-{6E61E394-89CB-F39B-AC08-B377A34EF45D}" dt="2023-03-06T13:51:39.795" v="2261"/>
          <ac:spMkLst>
            <pc:docMk/>
            <pc:sldMk cId="497886652" sldId="1911"/>
            <ac:spMk id="4" creationId="{68BF4AD1-B467-C3E4-B53C-9BC496840F2A}"/>
          </ac:spMkLst>
        </pc:spChg>
      </pc:sldChg>
      <pc:sldChg chg="modSp add replId modNotes">
        <pc:chgData name="Harun Korkmaz" userId="S::harun.korkmaz@studentambassadors.com::5cb593fd-c519-4aac-9bab-ac0d0a6a1f89" providerId="AD" clId="Web-{6E61E394-89CB-F39B-AC08-B377A34EF45D}" dt="2023-03-06T13:52:23.904" v="2295"/>
        <pc:sldMkLst>
          <pc:docMk/>
          <pc:sldMk cId="784913901" sldId="1912"/>
        </pc:sldMkLst>
        <pc:spChg chg="mod">
          <ac:chgData name="Harun Korkmaz" userId="S::harun.korkmaz@studentambassadors.com::5cb593fd-c519-4aac-9bab-ac0d0a6a1f89" providerId="AD" clId="Web-{6E61E394-89CB-F39B-AC08-B377A34EF45D}" dt="2023-03-06T13:51:50.232" v="2264" actId="20577"/>
          <ac:spMkLst>
            <pc:docMk/>
            <pc:sldMk cId="784913901" sldId="1912"/>
            <ac:spMk id="2" creationId="{ABA6F370-5E9F-17F7-A093-DD01B17670D2}"/>
          </ac:spMkLst>
        </pc:spChg>
      </pc:sldChg>
      <pc:sldChg chg="modSp add replId modNotes">
        <pc:chgData name="Harun Korkmaz" userId="S::harun.korkmaz@studentambassadors.com::5cb593fd-c519-4aac-9bab-ac0d0a6a1f89" providerId="AD" clId="Web-{6E61E394-89CB-F39B-AC08-B377A34EF45D}" dt="2023-03-06T13:58:25.999" v="2439" actId="20577"/>
        <pc:sldMkLst>
          <pc:docMk/>
          <pc:sldMk cId="2412575413" sldId="1913"/>
        </pc:sldMkLst>
        <pc:spChg chg="mod">
          <ac:chgData name="Harun Korkmaz" userId="S::harun.korkmaz@studentambassadors.com::5cb593fd-c519-4aac-9bab-ac0d0a6a1f89" providerId="AD" clId="Web-{6E61E394-89CB-F39B-AC08-B377A34EF45D}" dt="2023-03-06T13:57:58.093" v="2434" actId="20577"/>
          <ac:spMkLst>
            <pc:docMk/>
            <pc:sldMk cId="2412575413" sldId="1913"/>
            <ac:spMk id="2" creationId="{ABA6F370-5E9F-17F7-A093-DD01B17670D2}"/>
          </ac:spMkLst>
        </pc:spChg>
        <pc:spChg chg="mod">
          <ac:chgData name="Harun Korkmaz" userId="S::harun.korkmaz@studentambassadors.com::5cb593fd-c519-4aac-9bab-ac0d0a6a1f89" providerId="AD" clId="Web-{6E61E394-89CB-F39B-AC08-B377A34EF45D}" dt="2023-03-06T13:58:25.999" v="2439" actId="20577"/>
          <ac:spMkLst>
            <pc:docMk/>
            <pc:sldMk cId="2412575413" sldId="1913"/>
            <ac:spMk id="3" creationId="{E3F558EB-D653-E787-7366-2D510CEA6F2F}"/>
          </ac:spMkLst>
        </pc:spChg>
      </pc:sldChg>
      <pc:sldChg chg="addSp delSp modSp new del mod ord modClrScheme chgLayout">
        <pc:chgData name="Harun Korkmaz" userId="S::harun.korkmaz@studentambassadors.com::5cb593fd-c519-4aac-9bab-ac0d0a6a1f89" providerId="AD" clId="Web-{6E61E394-89CB-F39B-AC08-B377A34EF45D}" dt="2023-03-06T19:35:25.885" v="2557"/>
        <pc:sldMkLst>
          <pc:docMk/>
          <pc:sldMk cId="887247345" sldId="1914"/>
        </pc:sldMkLst>
        <pc:spChg chg="del">
          <ac:chgData name="Harun Korkmaz" userId="S::harun.korkmaz@studentambassadors.com::5cb593fd-c519-4aac-9bab-ac0d0a6a1f89" providerId="AD" clId="Web-{6E61E394-89CB-F39B-AC08-B377A34EF45D}" dt="2023-03-06T18:50:55.025" v="2483"/>
          <ac:spMkLst>
            <pc:docMk/>
            <pc:sldMk cId="887247345" sldId="1914"/>
            <ac:spMk id="2" creationId="{FE25C2B7-FE66-ABEE-78C3-78BB820B3939}"/>
          </ac:spMkLst>
        </pc:spChg>
        <pc:spChg chg="del">
          <ac:chgData name="Harun Korkmaz" userId="S::harun.korkmaz@studentambassadors.com::5cb593fd-c519-4aac-9bab-ac0d0a6a1f89" providerId="AD" clId="Web-{6E61E394-89CB-F39B-AC08-B377A34EF45D}" dt="2023-03-06T18:50:53.681" v="2482"/>
          <ac:spMkLst>
            <pc:docMk/>
            <pc:sldMk cId="887247345" sldId="1914"/>
            <ac:spMk id="3" creationId="{183829E7-A1D9-5E13-F3B6-0E15612789DA}"/>
          </ac:spMkLst>
        </pc:spChg>
        <pc:spChg chg="add del mod">
          <ac:chgData name="Harun Korkmaz" userId="S::harun.korkmaz@studentambassadors.com::5cb593fd-c519-4aac-9bab-ac0d0a6a1f89" providerId="AD" clId="Web-{6E61E394-89CB-F39B-AC08-B377A34EF45D}" dt="2023-03-06T18:52:25.497" v="2488"/>
          <ac:spMkLst>
            <pc:docMk/>
            <pc:sldMk cId="887247345" sldId="1914"/>
            <ac:spMk id="9" creationId="{FF1F62EC-EB50-FDFE-A038-B8D73AB5FE03}"/>
          </ac:spMkLst>
        </pc:spChg>
        <pc:spChg chg="add del">
          <ac:chgData name="Harun Korkmaz" userId="S::harun.korkmaz@studentambassadors.com::5cb593fd-c519-4aac-9bab-ac0d0a6a1f89" providerId="AD" clId="Web-{6E61E394-89CB-F39B-AC08-B377A34EF45D}" dt="2023-03-06T19:27:14.871" v="2500"/>
          <ac:spMkLst>
            <pc:docMk/>
            <pc:sldMk cId="887247345" sldId="1914"/>
            <ac:spMk id="10" creationId="{A94088DB-7CA6-63A4-FF17-6EDE8202DD83}"/>
          </ac:spMkLst>
        </pc:spChg>
        <pc:picChg chg="add del mod">
          <ac:chgData name="Harun Korkmaz" userId="S::harun.korkmaz@studentambassadors.com::5cb593fd-c519-4aac-9bab-ac0d0a6a1f89" providerId="AD" clId="Web-{6E61E394-89CB-F39B-AC08-B377A34EF45D}" dt="2023-03-06T19:32:52.005" v="2526"/>
          <ac:picMkLst>
            <pc:docMk/>
            <pc:sldMk cId="887247345" sldId="1914"/>
            <ac:picMk id="2" creationId="{6A13241D-10A6-8C02-981E-8759F8E3CC26}"/>
          </ac:picMkLst>
        </pc:picChg>
        <pc:picChg chg="add mod">
          <ac:chgData name="Harun Korkmaz" userId="S::harun.korkmaz@studentambassadors.com::5cb593fd-c519-4aac-9bab-ac0d0a6a1f89" providerId="AD" clId="Web-{6E61E394-89CB-F39B-AC08-B377A34EF45D}" dt="2023-03-06T19:35:04.650" v="2553" actId="1076"/>
          <ac:picMkLst>
            <pc:docMk/>
            <pc:sldMk cId="887247345" sldId="1914"/>
            <ac:picMk id="3" creationId="{D908EEEA-8CD1-77CC-A50A-16257CFAB0D4}"/>
          </ac:picMkLst>
        </pc:picChg>
        <pc:picChg chg="add mod">
          <ac:chgData name="Harun Korkmaz" userId="S::harun.korkmaz@studentambassadors.com::5cb593fd-c519-4aac-9bab-ac0d0a6a1f89" providerId="AD" clId="Web-{6E61E394-89CB-F39B-AC08-B377A34EF45D}" dt="2023-03-06T19:35:15.478" v="2555" actId="1076"/>
          <ac:picMkLst>
            <pc:docMk/>
            <pc:sldMk cId="887247345" sldId="1914"/>
            <ac:picMk id="4" creationId="{28EBFF1F-6696-A6F1-878E-D6E58AEC21B5}"/>
          </ac:picMkLst>
        </pc:picChg>
        <pc:picChg chg="add del mod">
          <ac:chgData name="Harun Korkmaz" userId="S::harun.korkmaz@studentambassadors.com::5cb593fd-c519-4aac-9bab-ac0d0a6a1f89" providerId="AD" clId="Web-{6E61E394-89CB-F39B-AC08-B377A34EF45D}" dt="2023-03-06T18:51:22.575" v="2487"/>
          <ac:picMkLst>
            <pc:docMk/>
            <pc:sldMk cId="887247345" sldId="1914"/>
            <ac:picMk id="4" creationId="{853F26C2-F1E7-A5F1-E5F2-7350CC7B2EF5}"/>
          </ac:picMkLst>
        </pc:picChg>
        <pc:picChg chg="add del mod">
          <ac:chgData name="Harun Korkmaz" userId="S::harun.korkmaz@studentambassadors.com::5cb593fd-c519-4aac-9bab-ac0d0a6a1f89" providerId="AD" clId="Web-{6E61E394-89CB-F39B-AC08-B377A34EF45D}" dt="2023-03-06T19:27:14.871" v="2499"/>
          <ac:picMkLst>
            <pc:docMk/>
            <pc:sldMk cId="887247345" sldId="1914"/>
            <ac:picMk id="5" creationId="{3437EC04-A493-AB44-605C-CC7595BAE149}"/>
          </ac:picMkLst>
        </pc:picChg>
        <pc:picChg chg="add mod">
          <ac:chgData name="Harun Korkmaz" userId="S::harun.korkmaz@studentambassadors.com::5cb593fd-c519-4aac-9bab-ac0d0a6a1f89" providerId="AD" clId="Web-{6E61E394-89CB-F39B-AC08-B377A34EF45D}" dt="2023-03-06T19:33:22.038" v="2535" actId="1076"/>
          <ac:picMkLst>
            <pc:docMk/>
            <pc:sldMk cId="887247345" sldId="1914"/>
            <ac:picMk id="6" creationId="{E010B49D-1665-4B8E-5217-EE847D7DAF6D}"/>
          </ac:picMkLst>
        </pc:picChg>
      </pc:sldChg>
      <pc:sldChg chg="delSp add del replId">
        <pc:chgData name="Harun Korkmaz" userId="S::harun.korkmaz@studentambassadors.com::5cb593fd-c519-4aac-9bab-ac0d0a6a1f89" providerId="AD" clId="Web-{6E61E394-89CB-F39B-AC08-B377A34EF45D}" dt="2023-03-06T20:30:56.326" v="2755"/>
        <pc:sldMkLst>
          <pc:docMk/>
          <pc:sldMk cId="4133450221" sldId="1915"/>
        </pc:sldMkLst>
        <pc:spChg chg="del">
          <ac:chgData name="Harun Korkmaz" userId="S::harun.korkmaz@studentambassadors.com::5cb593fd-c519-4aac-9bab-ac0d0a6a1f89" providerId="AD" clId="Web-{6E61E394-89CB-F39B-AC08-B377A34EF45D}" dt="2023-03-06T19:28:37.920" v="2523"/>
          <ac:spMkLst>
            <pc:docMk/>
            <pc:sldMk cId="4133450221" sldId="1915"/>
            <ac:spMk id="10" creationId="{A94088DB-7CA6-63A4-FF17-6EDE8202DD83}"/>
          </ac:spMkLst>
        </pc:spChg>
        <pc:picChg chg="del">
          <ac:chgData name="Harun Korkmaz" userId="S::harun.korkmaz@studentambassadors.com::5cb593fd-c519-4aac-9bab-ac0d0a6a1f89" providerId="AD" clId="Web-{6E61E394-89CB-F39B-AC08-B377A34EF45D}" dt="2023-03-06T19:28:33.826" v="2522"/>
          <ac:picMkLst>
            <pc:docMk/>
            <pc:sldMk cId="4133450221" sldId="1915"/>
            <ac:picMk id="5" creationId="{3437EC04-A493-AB44-605C-CC7595BAE149}"/>
          </ac:picMkLst>
        </pc:picChg>
      </pc:sldChg>
      <pc:sldChg chg="delSp add del replId">
        <pc:chgData name="Harun Korkmaz" userId="S::harun.korkmaz@studentambassadors.com::5cb593fd-c519-4aac-9bab-ac0d0a6a1f89" providerId="AD" clId="Web-{6E61E394-89CB-F39B-AC08-B377A34EF45D}" dt="2023-03-06T20:06:09.767" v="2625"/>
        <pc:sldMkLst>
          <pc:docMk/>
          <pc:sldMk cId="24241238" sldId="1916"/>
        </pc:sldMkLst>
        <pc:spChg chg="del">
          <ac:chgData name="Harun Korkmaz" userId="S::harun.korkmaz@studentambassadors.com::5cb593fd-c519-4aac-9bab-ac0d0a6a1f89" providerId="AD" clId="Web-{6E61E394-89CB-F39B-AC08-B377A34EF45D}" dt="2023-03-06T19:28:41.264" v="2524"/>
          <ac:spMkLst>
            <pc:docMk/>
            <pc:sldMk cId="24241238" sldId="1916"/>
            <ac:spMk id="10" creationId="{A94088DB-7CA6-63A4-FF17-6EDE8202DD83}"/>
          </ac:spMkLst>
        </pc:spChg>
        <pc:picChg chg="del">
          <ac:chgData name="Harun Korkmaz" userId="S::harun.korkmaz@studentambassadors.com::5cb593fd-c519-4aac-9bab-ac0d0a6a1f89" providerId="AD" clId="Web-{6E61E394-89CB-F39B-AC08-B377A34EF45D}" dt="2023-03-06T19:28:43.076" v="2525"/>
          <ac:picMkLst>
            <pc:docMk/>
            <pc:sldMk cId="24241238" sldId="1916"/>
            <ac:picMk id="5" creationId="{3437EC04-A493-AB44-605C-CC7595BAE149}"/>
          </ac:picMkLst>
        </pc:picChg>
      </pc:sldChg>
      <pc:sldChg chg="addSp delSp modSp add del mod ord replId chgLayout">
        <pc:chgData name="Harun Korkmaz" userId="S::harun.korkmaz@studentambassadors.com::5cb593fd-c519-4aac-9bab-ac0d0a6a1f89" providerId="AD" clId="Web-{6E61E394-89CB-F39B-AC08-B377A34EF45D}" dt="2023-03-06T20:24:31.861" v="2653"/>
        <pc:sldMkLst>
          <pc:docMk/>
          <pc:sldMk cId="3123109850" sldId="1917"/>
        </pc:sldMkLst>
        <pc:spChg chg="add del">
          <ac:chgData name="Harun Korkmaz" userId="S::harun.korkmaz@studentambassadors.com::5cb593fd-c519-4aac-9bab-ac0d0a6a1f89" providerId="AD" clId="Web-{6E61E394-89CB-F39B-AC08-B377A34EF45D}" dt="2023-03-06T19:36:54.138" v="2563"/>
          <ac:spMkLst>
            <pc:docMk/>
            <pc:sldMk cId="3123109850" sldId="1917"/>
            <ac:spMk id="4" creationId="{795D1626-3A71-F848-C490-C62740C4CB12}"/>
          </ac:spMkLst>
        </pc:spChg>
        <pc:spChg chg="add del mod">
          <ac:chgData name="Harun Korkmaz" userId="S::harun.korkmaz@studentambassadors.com::5cb593fd-c519-4aac-9bab-ac0d0a6a1f89" providerId="AD" clId="Web-{6E61E394-89CB-F39B-AC08-B377A34EF45D}" dt="2023-03-06T20:23:16.750" v="2634"/>
          <ac:spMkLst>
            <pc:docMk/>
            <pc:sldMk cId="3123109850" sldId="1917"/>
            <ac:spMk id="6" creationId="{DFA82605-EB2B-66EE-89FF-F350D1E93669}"/>
          </ac:spMkLst>
        </pc:spChg>
        <pc:spChg chg="add del">
          <ac:chgData name="Harun Korkmaz" userId="S::harun.korkmaz@studentambassadors.com::5cb593fd-c519-4aac-9bab-ac0d0a6a1f89" providerId="AD" clId="Web-{6E61E394-89CB-F39B-AC08-B377A34EF45D}" dt="2023-03-06T19:37:17.404" v="2564"/>
          <ac:spMkLst>
            <pc:docMk/>
            <pc:sldMk cId="3123109850" sldId="1917"/>
            <ac:spMk id="7" creationId="{7220738D-B4EF-699B-58DE-FD04255DF9F9}"/>
          </ac:spMkLst>
        </pc:spChg>
        <pc:spChg chg="add del mod">
          <ac:chgData name="Harun Korkmaz" userId="S::harun.korkmaz@studentambassadors.com::5cb593fd-c519-4aac-9bab-ac0d0a6a1f89" providerId="AD" clId="Web-{6E61E394-89CB-F39B-AC08-B377A34EF45D}" dt="2023-03-06T20:24:28.955" v="2651"/>
          <ac:spMkLst>
            <pc:docMk/>
            <pc:sldMk cId="3123109850" sldId="1917"/>
            <ac:spMk id="9" creationId="{78DFF27C-2CC0-A669-6F87-502128F69752}"/>
          </ac:spMkLst>
        </pc:spChg>
        <pc:spChg chg="add del mod ord">
          <ac:chgData name="Harun Korkmaz" userId="S::harun.korkmaz@studentambassadors.com::5cb593fd-c519-4aac-9bab-ac0d0a6a1f89" providerId="AD" clId="Web-{6E61E394-89CB-F39B-AC08-B377A34EF45D}" dt="2023-03-06T20:24:10.392" v="2648"/>
          <ac:spMkLst>
            <pc:docMk/>
            <pc:sldMk cId="3123109850" sldId="1917"/>
            <ac:spMk id="10" creationId="{087A43DE-5916-A428-EDE9-4A448275683F}"/>
          </ac:spMkLst>
        </pc:spChg>
        <pc:spChg chg="del">
          <ac:chgData name="Harun Korkmaz" userId="S::harun.korkmaz@studentambassadors.com::5cb593fd-c519-4aac-9bab-ac0d0a6a1f89" providerId="AD" clId="Web-{6E61E394-89CB-F39B-AC08-B377A34EF45D}" dt="2023-03-06T18:56:25.333" v="2495"/>
          <ac:spMkLst>
            <pc:docMk/>
            <pc:sldMk cId="3123109850" sldId="1917"/>
            <ac:spMk id="10" creationId="{A94088DB-7CA6-63A4-FF17-6EDE8202DD83}"/>
          </ac:spMkLst>
        </pc:spChg>
        <pc:spChg chg="add del mod ord">
          <ac:chgData name="Harun Korkmaz" userId="S::harun.korkmaz@studentambassadors.com::5cb593fd-c519-4aac-9bab-ac0d0a6a1f89" providerId="AD" clId="Web-{6E61E394-89CB-F39B-AC08-B377A34EF45D}" dt="2023-03-06T20:24:10.392" v="2648"/>
          <ac:spMkLst>
            <pc:docMk/>
            <pc:sldMk cId="3123109850" sldId="1917"/>
            <ac:spMk id="11" creationId="{2E217195-D06D-63A3-BF2D-605A05D77FCC}"/>
          </ac:spMkLst>
        </pc:spChg>
        <pc:picChg chg="add del mod">
          <ac:chgData name="Harun Korkmaz" userId="S::harun.korkmaz@studentambassadors.com::5cb593fd-c519-4aac-9bab-ac0d0a6a1f89" providerId="AD" clId="Web-{6E61E394-89CB-F39B-AC08-B377A34EF45D}" dt="2023-03-06T20:23:15.375" v="2633"/>
          <ac:picMkLst>
            <pc:docMk/>
            <pc:sldMk cId="3123109850" sldId="1917"/>
            <ac:picMk id="2" creationId="{2C3BCBA8-5332-3E2F-ADC9-A6F5AB889222}"/>
          </ac:picMkLst>
        </pc:picChg>
        <pc:picChg chg="del">
          <ac:chgData name="Harun Korkmaz" userId="S::harun.korkmaz@studentambassadors.com::5cb593fd-c519-4aac-9bab-ac0d0a6a1f89" providerId="AD" clId="Web-{6E61E394-89CB-F39B-AC08-B377A34EF45D}" dt="2023-03-06T18:56:25.333" v="2494"/>
          <ac:picMkLst>
            <pc:docMk/>
            <pc:sldMk cId="3123109850" sldId="1917"/>
            <ac:picMk id="5" creationId="{3437EC04-A493-AB44-605C-CC7595BAE149}"/>
          </ac:picMkLst>
        </pc:picChg>
        <pc:picChg chg="add del mod">
          <ac:chgData name="Harun Korkmaz" userId="S::harun.korkmaz@studentambassadors.com::5cb593fd-c519-4aac-9bab-ac0d0a6a1f89" providerId="AD" clId="Web-{6E61E394-89CB-F39B-AC08-B377A34EF45D}" dt="2023-03-06T20:24:28.955" v="2652"/>
          <ac:picMkLst>
            <pc:docMk/>
            <pc:sldMk cId="3123109850" sldId="1917"/>
            <ac:picMk id="8" creationId="{8A5AE394-44B2-11F6-A706-48BBAA07A83C}"/>
          </ac:picMkLst>
        </pc:picChg>
      </pc:sldChg>
      <pc:sldChg chg="addSp delSp modSp add mod replId modClrScheme chgLayout">
        <pc:chgData name="Harun Korkmaz" userId="S::harun.korkmaz@studentambassadors.com::5cb593fd-c519-4aac-9bab-ac0d0a6a1f89" providerId="AD" clId="Web-{6E61E394-89CB-F39B-AC08-B377A34EF45D}" dt="2023-03-06T21:13:33.634" v="2912" actId="20577"/>
        <pc:sldMkLst>
          <pc:docMk/>
          <pc:sldMk cId="432120211" sldId="1918"/>
        </pc:sldMkLst>
        <pc:spChg chg="add del mod">
          <ac:chgData name="Harun Korkmaz" userId="S::harun.korkmaz@studentambassadors.com::5cb593fd-c519-4aac-9bab-ac0d0a6a1f89" providerId="AD" clId="Web-{6E61E394-89CB-F39B-AC08-B377A34EF45D}" dt="2023-03-06T20:41:04.671" v="2765"/>
          <ac:spMkLst>
            <pc:docMk/>
            <pc:sldMk cId="432120211" sldId="1918"/>
            <ac:spMk id="8" creationId="{5ADB110B-DC64-198E-5270-CF0A654BA824}"/>
          </ac:spMkLst>
        </pc:spChg>
        <pc:spChg chg="add mod ord">
          <ac:chgData name="Harun Korkmaz" userId="S::harun.korkmaz@studentambassadors.com::5cb593fd-c519-4aac-9bab-ac0d0a6a1f89" providerId="AD" clId="Web-{6E61E394-89CB-F39B-AC08-B377A34EF45D}" dt="2023-03-06T20:43:20.160" v="2776" actId="20577"/>
          <ac:spMkLst>
            <pc:docMk/>
            <pc:sldMk cId="432120211" sldId="1918"/>
            <ac:spMk id="9" creationId="{959F4845-646F-247A-501E-92DE869A14E2}"/>
          </ac:spMkLst>
        </pc:spChg>
        <pc:spChg chg="add mod ord">
          <ac:chgData name="Harun Korkmaz" userId="S::harun.korkmaz@studentambassadors.com::5cb593fd-c519-4aac-9bab-ac0d0a6a1f89" providerId="AD" clId="Web-{6E61E394-89CB-F39B-AC08-B377A34EF45D}" dt="2023-03-06T21:13:33.634" v="2912" actId="20577"/>
          <ac:spMkLst>
            <pc:docMk/>
            <pc:sldMk cId="432120211" sldId="1918"/>
            <ac:spMk id="10" creationId="{DF47614D-7EE8-999D-4E8F-880DEB2291F3}"/>
          </ac:spMkLst>
        </pc:spChg>
        <pc:picChg chg="add del mod">
          <ac:chgData name="Harun Korkmaz" userId="S::harun.korkmaz@studentambassadors.com::5cb593fd-c519-4aac-9bab-ac0d0a6a1f89" providerId="AD" clId="Web-{6E61E394-89CB-F39B-AC08-B377A34EF45D}" dt="2023-03-06T20:43:46.520" v="2784"/>
          <ac:picMkLst>
            <pc:docMk/>
            <pc:sldMk cId="432120211" sldId="1918"/>
            <ac:picMk id="2" creationId="{56553DAF-60E3-838F-00CB-5DAB49D01CA8}"/>
          </ac:picMkLst>
        </pc:picChg>
        <pc:picChg chg="mod">
          <ac:chgData name="Harun Korkmaz" userId="S::harun.korkmaz@studentambassadors.com::5cb593fd-c519-4aac-9bab-ac0d0a6a1f89" providerId="AD" clId="Web-{6E61E394-89CB-F39B-AC08-B377A34EF45D}" dt="2023-03-06T20:44:00.239" v="2786" actId="1076"/>
          <ac:picMkLst>
            <pc:docMk/>
            <pc:sldMk cId="432120211" sldId="1918"/>
            <ac:picMk id="3" creationId="{D908EEEA-8CD1-77CC-A50A-16257CFAB0D4}"/>
          </ac:picMkLst>
        </pc:picChg>
        <pc:picChg chg="del mod">
          <ac:chgData name="Harun Korkmaz" userId="S::harun.korkmaz@studentambassadors.com::5cb593fd-c519-4aac-9bab-ac0d0a6a1f89" providerId="AD" clId="Web-{6E61E394-89CB-F39B-AC08-B377A34EF45D}" dt="2023-03-06T20:47:38.292" v="2811"/>
          <ac:picMkLst>
            <pc:docMk/>
            <pc:sldMk cId="432120211" sldId="1918"/>
            <ac:picMk id="4" creationId="{28EBFF1F-6696-A6F1-878E-D6E58AEC21B5}"/>
          </ac:picMkLst>
        </pc:picChg>
        <pc:picChg chg="add del mod">
          <ac:chgData name="Harun Korkmaz" userId="S::harun.korkmaz@studentambassadors.com::5cb593fd-c519-4aac-9bab-ac0d0a6a1f89" providerId="AD" clId="Web-{6E61E394-89CB-F39B-AC08-B377A34EF45D}" dt="2023-03-06T20:47:15.073" v="2806"/>
          <ac:picMkLst>
            <pc:docMk/>
            <pc:sldMk cId="432120211" sldId="1918"/>
            <ac:picMk id="5" creationId="{962C7489-B273-F839-4541-FCFF22A5E818}"/>
          </ac:picMkLst>
        </pc:picChg>
        <pc:picChg chg="del">
          <ac:chgData name="Harun Korkmaz" userId="S::harun.korkmaz@studentambassadors.com::5cb593fd-c519-4aac-9bab-ac0d0a6a1f89" providerId="AD" clId="Web-{6E61E394-89CB-F39B-AC08-B377A34EF45D}" dt="2023-03-06T19:34:00.867" v="2540"/>
          <ac:picMkLst>
            <pc:docMk/>
            <pc:sldMk cId="432120211" sldId="1918"/>
            <ac:picMk id="6" creationId="{E010B49D-1665-4B8E-5217-EE847D7DAF6D}"/>
          </ac:picMkLst>
        </pc:picChg>
        <pc:picChg chg="add mod">
          <ac:chgData name="Harun Korkmaz" userId="S::harun.korkmaz@studentambassadors.com::5cb593fd-c519-4aac-9bab-ac0d0a6a1f89" providerId="AD" clId="Web-{6E61E394-89CB-F39B-AC08-B377A34EF45D}" dt="2023-03-06T20:47:35.355" v="2810" actId="1076"/>
          <ac:picMkLst>
            <pc:docMk/>
            <pc:sldMk cId="432120211" sldId="1918"/>
            <ac:picMk id="11" creationId="{0C8F8173-8F1A-D6ED-8AC8-A6770C800890}"/>
          </ac:picMkLst>
        </pc:picChg>
      </pc:sldChg>
      <pc:sldChg chg="addSp delSp modSp add mod replId chgLayout">
        <pc:chgData name="Harun Korkmaz" userId="S::harun.korkmaz@studentambassadors.com::5cb593fd-c519-4aac-9bab-ac0d0a6a1f89" providerId="AD" clId="Web-{6E61E394-89CB-F39B-AC08-B377A34EF45D}" dt="2023-03-06T23:04:26.474" v="3093" actId="20577"/>
        <pc:sldMkLst>
          <pc:docMk/>
          <pc:sldMk cId="2215226503" sldId="1919"/>
        </pc:sldMkLst>
        <pc:spChg chg="add del">
          <ac:chgData name="Harun Korkmaz" userId="S::harun.korkmaz@studentambassadors.com::5cb593fd-c519-4aac-9bab-ac0d0a6a1f89" providerId="AD" clId="Web-{6E61E394-89CB-F39B-AC08-B377A34EF45D}" dt="2023-03-06T20:40:42.483" v="2764"/>
          <ac:spMkLst>
            <pc:docMk/>
            <pc:sldMk cId="2215226503" sldId="1919"/>
            <ac:spMk id="6" creationId="{2EF13F3D-3E3C-DAA6-A022-31DEBB0993F5}"/>
          </ac:spMkLst>
        </pc:spChg>
        <pc:spChg chg="add del mod ord">
          <ac:chgData name="Harun Korkmaz" userId="S::harun.korkmaz@studentambassadors.com::5cb593fd-c519-4aac-9bab-ac0d0a6a1f89" providerId="AD" clId="Web-{6E61E394-89CB-F39B-AC08-B377A34EF45D}" dt="2023-03-06T20:40:20.029" v="2759"/>
          <ac:spMkLst>
            <pc:docMk/>
            <pc:sldMk cId="2215226503" sldId="1919"/>
            <ac:spMk id="13" creationId="{6CBEB006-50EA-03F7-1F32-6DEC3793C39B}"/>
          </ac:spMkLst>
        </pc:spChg>
        <pc:spChg chg="add del mod ord">
          <ac:chgData name="Harun Korkmaz" userId="S::harun.korkmaz@studentambassadors.com::5cb593fd-c519-4aac-9bab-ac0d0a6a1f89" providerId="AD" clId="Web-{6E61E394-89CB-F39B-AC08-B377A34EF45D}" dt="2023-03-06T20:40:21.779" v="2760"/>
          <ac:spMkLst>
            <pc:docMk/>
            <pc:sldMk cId="2215226503" sldId="1919"/>
            <ac:spMk id="14" creationId="{81948CDD-1A9B-DADA-D9C3-05008713D274}"/>
          </ac:spMkLst>
        </pc:spChg>
        <pc:spChg chg="add mod ord">
          <ac:chgData name="Harun Korkmaz" userId="S::harun.korkmaz@studentambassadors.com::5cb593fd-c519-4aac-9bab-ac0d0a6a1f89" providerId="AD" clId="Web-{6E61E394-89CB-F39B-AC08-B377A34EF45D}" dt="2023-03-06T20:53:42.709" v="2871" actId="20577"/>
          <ac:spMkLst>
            <pc:docMk/>
            <pc:sldMk cId="2215226503" sldId="1919"/>
            <ac:spMk id="15" creationId="{8D16E5A3-3779-A53A-9976-6D7ECEE6F643}"/>
          </ac:spMkLst>
        </pc:spChg>
        <pc:spChg chg="add del mod ord">
          <ac:chgData name="Harun Korkmaz" userId="S::harun.korkmaz@studentambassadors.com::5cb593fd-c519-4aac-9bab-ac0d0a6a1f89" providerId="AD" clId="Web-{6E61E394-89CB-F39B-AC08-B377A34EF45D}" dt="2023-03-06T23:04:26.474" v="3093" actId="20577"/>
          <ac:spMkLst>
            <pc:docMk/>
            <pc:sldMk cId="2215226503" sldId="1919"/>
            <ac:spMk id="16" creationId="{A5B2CE92-5C24-F198-8FA4-40855A1B5052}"/>
          </ac:spMkLst>
        </pc:spChg>
        <pc:picChg chg="add del">
          <ac:chgData name="Harun Korkmaz" userId="S::harun.korkmaz@studentambassadors.com::5cb593fd-c519-4aac-9bab-ac0d0a6a1f89" providerId="AD" clId="Web-{6E61E394-89CB-F39B-AC08-B377A34EF45D}" dt="2023-03-06T19:48:51.315" v="2605"/>
          <ac:picMkLst>
            <pc:docMk/>
            <pc:sldMk cId="2215226503" sldId="1919"/>
            <ac:picMk id="2" creationId="{56553DAF-60E3-838F-00CB-5DAB49D01CA8}"/>
          </ac:picMkLst>
        </pc:picChg>
        <pc:picChg chg="mod">
          <ac:chgData name="Harun Korkmaz" userId="S::harun.korkmaz@studentambassadors.com::5cb593fd-c519-4aac-9bab-ac0d0a6a1f89" providerId="AD" clId="Web-{6E61E394-89CB-F39B-AC08-B377A34EF45D}" dt="2023-03-06T20:52:58.989" v="2860" actId="1076"/>
          <ac:picMkLst>
            <pc:docMk/>
            <pc:sldMk cId="2215226503" sldId="1919"/>
            <ac:picMk id="3" creationId="{D908EEEA-8CD1-77CC-A50A-16257CFAB0D4}"/>
          </ac:picMkLst>
        </pc:picChg>
        <pc:picChg chg="del">
          <ac:chgData name="Harun Korkmaz" userId="S::harun.korkmaz@studentambassadors.com::5cb593fd-c519-4aac-9bab-ac0d0a6a1f89" providerId="AD" clId="Web-{6E61E394-89CB-F39B-AC08-B377A34EF45D}" dt="2023-03-06T19:44:47.901" v="2578"/>
          <ac:picMkLst>
            <pc:docMk/>
            <pc:sldMk cId="2215226503" sldId="1919"/>
            <ac:picMk id="4" creationId="{28EBFF1F-6696-A6F1-878E-D6E58AEC21B5}"/>
          </ac:picMkLst>
        </pc:picChg>
        <pc:picChg chg="add del mod">
          <ac:chgData name="Harun Korkmaz" userId="S::harun.korkmaz@studentambassadors.com::5cb593fd-c519-4aac-9bab-ac0d0a6a1f89" providerId="AD" clId="Web-{6E61E394-89CB-F39B-AC08-B377A34EF45D}" dt="2023-03-06T19:45:36.090" v="2583"/>
          <ac:picMkLst>
            <pc:docMk/>
            <pc:sldMk cId="2215226503" sldId="1919"/>
            <ac:picMk id="8" creationId="{9A84F39A-C7A2-1423-824E-77855227C10B}"/>
          </ac:picMkLst>
        </pc:picChg>
        <pc:picChg chg="add del mod">
          <ac:chgData name="Harun Korkmaz" userId="S::harun.korkmaz@studentambassadors.com::5cb593fd-c519-4aac-9bab-ac0d0a6a1f89" providerId="AD" clId="Web-{6E61E394-89CB-F39B-AC08-B377A34EF45D}" dt="2023-03-06T20:44:45.287" v="2796"/>
          <ac:picMkLst>
            <pc:docMk/>
            <pc:sldMk cId="2215226503" sldId="1919"/>
            <ac:picMk id="9" creationId="{0947C16C-4FE1-1A0F-647D-A2478B1F0F54}"/>
          </ac:picMkLst>
        </pc:picChg>
        <pc:picChg chg="add del mod">
          <ac:chgData name="Harun Korkmaz" userId="S::harun.korkmaz@studentambassadors.com::5cb593fd-c519-4aac-9bab-ac0d0a6a1f89" providerId="AD" clId="Web-{6E61E394-89CB-F39B-AC08-B377A34EF45D}" dt="2023-03-06T19:48:35.549" v="2603"/>
          <ac:picMkLst>
            <pc:docMk/>
            <pc:sldMk cId="2215226503" sldId="1919"/>
            <ac:picMk id="10" creationId="{AED1DA14-0F2A-50F0-AD37-C88145E51162}"/>
          </ac:picMkLst>
        </pc:picChg>
        <pc:picChg chg="add del mod">
          <ac:chgData name="Harun Korkmaz" userId="S::harun.korkmaz@studentambassadors.com::5cb593fd-c519-4aac-9bab-ac0d0a6a1f89" providerId="AD" clId="Web-{6E61E394-89CB-F39B-AC08-B377A34EF45D}" dt="2023-03-06T19:48:31.970" v="2601"/>
          <ac:picMkLst>
            <pc:docMk/>
            <pc:sldMk cId="2215226503" sldId="1919"/>
            <ac:picMk id="11" creationId="{BD9B1CC0-2A83-0D54-77DB-0BAA2408B4AF}"/>
          </ac:picMkLst>
        </pc:picChg>
        <pc:picChg chg="add mod">
          <ac:chgData name="Harun Korkmaz" userId="S::harun.korkmaz@studentambassadors.com::5cb593fd-c519-4aac-9bab-ac0d0a6a1f89" providerId="AD" clId="Web-{6E61E394-89CB-F39B-AC08-B377A34EF45D}" dt="2023-03-06T20:45:16.007" v="2805" actId="1076"/>
          <ac:picMkLst>
            <pc:docMk/>
            <pc:sldMk cId="2215226503" sldId="1919"/>
            <ac:picMk id="12" creationId="{6860C0C9-0C47-947D-2F96-A29AA360D623}"/>
          </ac:picMkLst>
        </pc:picChg>
        <pc:picChg chg="add mod">
          <ac:chgData name="Harun Korkmaz" userId="S::harun.korkmaz@studentambassadors.com::5cb593fd-c519-4aac-9bab-ac0d0a6a1f89" providerId="AD" clId="Web-{6E61E394-89CB-F39B-AC08-B377A34EF45D}" dt="2023-03-06T20:48:19.590" v="2814" actId="1076"/>
          <ac:picMkLst>
            <pc:docMk/>
            <pc:sldMk cId="2215226503" sldId="1919"/>
            <ac:picMk id="17" creationId="{7B20CFCE-C714-EDAF-FEB7-5AA09ADBDA73}"/>
          </ac:picMkLst>
        </pc:picChg>
        <pc:picChg chg="add del mod">
          <ac:chgData name="Harun Korkmaz" userId="S::harun.korkmaz@studentambassadors.com::5cb593fd-c519-4aac-9bab-ac0d0a6a1f89" providerId="AD" clId="Web-{6E61E394-89CB-F39B-AC08-B377A34EF45D}" dt="2023-03-06T20:48:41.169" v="2817"/>
          <ac:picMkLst>
            <pc:docMk/>
            <pc:sldMk cId="2215226503" sldId="1919"/>
            <ac:picMk id="18" creationId="{91A5407C-0CB6-E13A-1434-2142EC10759D}"/>
          </ac:picMkLst>
        </pc:picChg>
        <pc:picChg chg="add mod">
          <ac:chgData name="Harun Korkmaz" userId="S::harun.korkmaz@studentambassadors.com::5cb593fd-c519-4aac-9bab-ac0d0a6a1f89" providerId="AD" clId="Web-{6E61E394-89CB-F39B-AC08-B377A34EF45D}" dt="2023-03-06T20:49:28.748" v="2822" actId="14100"/>
          <ac:picMkLst>
            <pc:docMk/>
            <pc:sldMk cId="2215226503" sldId="1919"/>
            <ac:picMk id="19" creationId="{9FA8FA84-652A-FB21-8543-C63C69541B3B}"/>
          </ac:picMkLst>
        </pc:picChg>
      </pc:sldChg>
      <pc:sldChg chg="addSp modSp add del replId">
        <pc:chgData name="Harun Korkmaz" userId="S::harun.korkmaz@studentambassadors.com::5cb593fd-c519-4aac-9bab-ac0d0a6a1f89" providerId="AD" clId="Web-{6E61E394-89CB-F39B-AC08-B377A34EF45D}" dt="2023-03-06T19:52:51.853" v="2616"/>
        <pc:sldMkLst>
          <pc:docMk/>
          <pc:sldMk cId="1557484272" sldId="1920"/>
        </pc:sldMkLst>
        <pc:picChg chg="add mod">
          <ac:chgData name="Harun Korkmaz" userId="S::harun.korkmaz@studentambassadors.com::5cb593fd-c519-4aac-9bab-ac0d0a6a1f89" providerId="AD" clId="Web-{6E61E394-89CB-F39B-AC08-B377A34EF45D}" dt="2023-03-06T19:43:43.603" v="2577" actId="1076"/>
          <ac:picMkLst>
            <pc:docMk/>
            <pc:sldMk cId="1557484272" sldId="1920"/>
            <ac:picMk id="5" creationId="{3DFB7A89-13C6-F157-3125-8E0B820E10DD}"/>
          </ac:picMkLst>
        </pc:picChg>
      </pc:sldChg>
      <pc:sldChg chg="addSp delSp modSp add del mod replId modClrScheme chgLayout">
        <pc:chgData name="Harun Korkmaz" userId="S::harun.korkmaz@studentambassadors.com::5cb593fd-c519-4aac-9bab-ac0d0a6a1f89" providerId="AD" clId="Web-{6E61E394-89CB-F39B-AC08-B377A34EF45D}" dt="2023-03-06T20:50:53.079" v="2841"/>
        <pc:sldMkLst>
          <pc:docMk/>
          <pc:sldMk cId="1648500819" sldId="1921"/>
        </pc:sldMkLst>
        <pc:spChg chg="add mod ord">
          <ac:chgData name="Harun Korkmaz" userId="S::harun.korkmaz@studentambassadors.com::5cb593fd-c519-4aac-9bab-ac0d0a6a1f89" providerId="AD" clId="Web-{6E61E394-89CB-F39B-AC08-B377A34EF45D}" dt="2023-03-06T20:50:18.594" v="2832" actId="20577"/>
          <ac:spMkLst>
            <pc:docMk/>
            <pc:sldMk cId="1648500819" sldId="1921"/>
            <ac:spMk id="4" creationId="{56F66C9A-56DB-D152-4B0D-09EC2A42DB53}"/>
          </ac:spMkLst>
        </pc:spChg>
        <pc:spChg chg="add mod ord">
          <ac:chgData name="Harun Korkmaz" userId="S::harun.korkmaz@studentambassadors.com::5cb593fd-c519-4aac-9bab-ac0d0a6a1f89" providerId="AD" clId="Web-{6E61E394-89CB-F39B-AC08-B377A34EF45D}" dt="2023-03-06T20:49:54.421" v="2827" actId="1076"/>
          <ac:spMkLst>
            <pc:docMk/>
            <pc:sldMk cId="1648500819" sldId="1921"/>
            <ac:spMk id="5" creationId="{F6AEF0D4-F98D-2810-8DDD-CB6258B3DAEF}"/>
          </ac:spMkLst>
        </pc:spChg>
        <pc:spChg chg="del">
          <ac:chgData name="Harun Korkmaz" userId="S::harun.korkmaz@studentambassadors.com::5cb593fd-c519-4aac-9bab-ac0d0a6a1f89" providerId="AD" clId="Web-{6E61E394-89CB-F39B-AC08-B377A34EF45D}" dt="2023-03-06T20:41:50.235" v="2768"/>
          <ac:spMkLst>
            <pc:docMk/>
            <pc:sldMk cId="1648500819" sldId="1921"/>
            <ac:spMk id="6" creationId="{2EF13F3D-3E3C-DAA6-A022-31DEBB0993F5}"/>
          </ac:spMkLst>
        </pc:spChg>
        <pc:picChg chg="add del mod">
          <ac:chgData name="Harun Korkmaz" userId="S::harun.korkmaz@studentambassadors.com::5cb593fd-c519-4aac-9bab-ac0d0a6a1f89" providerId="AD" clId="Web-{6E61E394-89CB-F39B-AC08-B377A34EF45D}" dt="2023-03-06T20:50:42.188" v="2837"/>
          <ac:picMkLst>
            <pc:docMk/>
            <pc:sldMk cId="1648500819" sldId="1921"/>
            <ac:picMk id="2" creationId="{359D2DA8-939E-FB81-7A05-539F92174C03}"/>
          </ac:picMkLst>
        </pc:picChg>
        <pc:picChg chg="mod">
          <ac:chgData name="Harun Korkmaz" userId="S::harun.korkmaz@studentambassadors.com::5cb593fd-c519-4aac-9bab-ac0d0a6a1f89" providerId="AD" clId="Web-{6E61E394-89CB-F39B-AC08-B377A34EF45D}" dt="2023-03-06T20:50:46.970" v="2838" actId="1076"/>
          <ac:picMkLst>
            <pc:docMk/>
            <pc:sldMk cId="1648500819" sldId="1921"/>
            <ac:picMk id="9" creationId="{0947C16C-4FE1-1A0F-647D-A2478B1F0F54}"/>
          </ac:picMkLst>
        </pc:picChg>
        <pc:picChg chg="mod">
          <ac:chgData name="Harun Korkmaz" userId="S::harun.korkmaz@studentambassadors.com::5cb593fd-c519-4aac-9bab-ac0d0a6a1f89" providerId="AD" clId="Web-{6E61E394-89CB-F39B-AC08-B377A34EF45D}" dt="2023-03-06T20:50:39.235" v="2836" actId="14100"/>
          <ac:picMkLst>
            <pc:docMk/>
            <pc:sldMk cId="1648500819" sldId="1921"/>
            <ac:picMk id="12" creationId="{6860C0C9-0C47-947D-2F96-A29AA360D623}"/>
          </ac:picMkLst>
        </pc:picChg>
      </pc:sldChg>
      <pc:sldChg chg="add del replId">
        <pc:chgData name="Harun Korkmaz" userId="S::harun.korkmaz@studentambassadors.com::5cb593fd-c519-4aac-9bab-ac0d0a6a1f89" providerId="AD" clId="Web-{6E61E394-89CB-F39B-AC08-B377A34EF45D}" dt="2023-03-06T20:30:10.371" v="2745"/>
        <pc:sldMkLst>
          <pc:docMk/>
          <pc:sldMk cId="1366104340" sldId="1925"/>
        </pc:sldMkLst>
      </pc:sldChg>
      <pc:sldChg chg="addSp delSp modSp add del replId">
        <pc:chgData name="Harun Korkmaz" userId="S::harun.korkmaz@studentambassadors.com::5cb593fd-c519-4aac-9bab-ac0d0a6a1f89" providerId="AD" clId="Web-{6E61E394-89CB-F39B-AC08-B377A34EF45D}" dt="2023-03-06T20:23:07.578" v="2631"/>
        <pc:sldMkLst>
          <pc:docMk/>
          <pc:sldMk cId="1531738850" sldId="1925"/>
        </pc:sldMkLst>
        <pc:picChg chg="add del">
          <ac:chgData name="Harun Korkmaz" userId="S::harun.korkmaz@studentambassadors.com::5cb593fd-c519-4aac-9bab-ac0d0a6a1f89" providerId="AD" clId="Web-{6E61E394-89CB-F39B-AC08-B377A34EF45D}" dt="2023-03-06T20:23:06.906" v="2630"/>
          <ac:picMkLst>
            <pc:docMk/>
            <pc:sldMk cId="1531738850" sldId="1925"/>
            <ac:picMk id="2" creationId="{2C3BCBA8-5332-3E2F-ADC9-A6F5AB889222}"/>
          </ac:picMkLst>
        </pc:picChg>
        <pc:picChg chg="add del mod">
          <ac:chgData name="Harun Korkmaz" userId="S::harun.korkmaz@studentambassadors.com::5cb593fd-c519-4aac-9bab-ac0d0a6a1f89" providerId="AD" clId="Web-{6E61E394-89CB-F39B-AC08-B377A34EF45D}" dt="2023-03-06T20:23:00.749" v="2629"/>
          <ac:picMkLst>
            <pc:docMk/>
            <pc:sldMk cId="1531738850" sldId="1925"/>
            <ac:picMk id="3" creationId="{9457588B-8C85-ED85-CFBE-94DA7B6DDD0F}"/>
          </ac:picMkLst>
        </pc:picChg>
      </pc:sldChg>
      <pc:sldChg chg="addSp delSp modSp add replId">
        <pc:chgData name="Harun Korkmaz" userId="S::harun.korkmaz@studentambassadors.com::5cb593fd-c519-4aac-9bab-ac0d0a6a1f89" providerId="AD" clId="Web-{6E61E394-89CB-F39B-AC08-B377A34EF45D}" dt="2023-03-06T20:26:47.787" v="2708" actId="20577"/>
        <pc:sldMkLst>
          <pc:docMk/>
          <pc:sldMk cId="2865921040" sldId="1926"/>
        </pc:sldMkLst>
        <pc:spChg chg="del">
          <ac:chgData name="Harun Korkmaz" userId="S::harun.korkmaz@studentambassadors.com::5cb593fd-c519-4aac-9bab-ac0d0a6a1f89" providerId="AD" clId="Web-{6E61E394-89CB-F39B-AC08-B377A34EF45D}" dt="2023-03-06T20:24:48.549" v="2657"/>
          <ac:spMkLst>
            <pc:docMk/>
            <pc:sldMk cId="2865921040" sldId="1926"/>
            <ac:spMk id="2" creationId="{CCE17D0F-84B8-2967-5417-93AB81E137D1}"/>
          </ac:spMkLst>
        </pc:spChg>
        <pc:spChg chg="mod">
          <ac:chgData name="Harun Korkmaz" userId="S::harun.korkmaz@studentambassadors.com::5cb593fd-c519-4aac-9bab-ac0d0a6a1f89" providerId="AD" clId="Web-{6E61E394-89CB-F39B-AC08-B377A34EF45D}" dt="2023-03-06T20:26:47.787" v="2708" actId="20577"/>
          <ac:spMkLst>
            <pc:docMk/>
            <pc:sldMk cId="2865921040" sldId="1926"/>
            <ac:spMk id="3" creationId="{572B76FB-A329-F01C-59A5-1BFB34655537}"/>
          </ac:spMkLst>
        </pc:spChg>
        <pc:spChg chg="add del mod">
          <ac:chgData name="Harun Korkmaz" userId="S::harun.korkmaz@studentambassadors.com::5cb593fd-c519-4aac-9bab-ac0d0a6a1f89" providerId="AD" clId="Web-{6E61E394-89CB-F39B-AC08-B377A34EF45D}" dt="2023-03-06T20:24:51.643" v="2659"/>
          <ac:spMkLst>
            <pc:docMk/>
            <pc:sldMk cId="2865921040" sldId="1926"/>
            <ac:spMk id="5" creationId="{637B84A4-54C0-73D7-C051-E9F06CDBA1CC}"/>
          </ac:spMkLst>
        </pc:spChg>
        <pc:picChg chg="add mod">
          <ac:chgData name="Harun Korkmaz" userId="S::harun.korkmaz@studentambassadors.com::5cb593fd-c519-4aac-9bab-ac0d0a6a1f89" providerId="AD" clId="Web-{6E61E394-89CB-F39B-AC08-B377A34EF45D}" dt="2023-03-06T20:25:17.753" v="2666" actId="1076"/>
          <ac:picMkLst>
            <pc:docMk/>
            <pc:sldMk cId="2865921040" sldId="1926"/>
            <ac:picMk id="6" creationId="{001A646B-9775-D0FA-8F10-A6991F547E6B}"/>
          </ac:picMkLst>
        </pc:picChg>
      </pc:sldChg>
      <pc:sldChg chg="addSp delSp modSp add replId">
        <pc:chgData name="Harun Korkmaz" userId="S::harun.korkmaz@studentambassadors.com::5cb593fd-c519-4aac-9bab-ac0d0a6a1f89" providerId="AD" clId="Web-{6E61E394-89CB-F39B-AC08-B377A34EF45D}" dt="2023-03-06T20:26:24.302" v="2681" actId="20577"/>
        <pc:sldMkLst>
          <pc:docMk/>
          <pc:sldMk cId="2924362947" sldId="1927"/>
        </pc:sldMkLst>
        <pc:spChg chg="mod">
          <ac:chgData name="Harun Korkmaz" userId="S::harun.korkmaz@studentambassadors.com::5cb593fd-c519-4aac-9bab-ac0d0a6a1f89" providerId="AD" clId="Web-{6E61E394-89CB-F39B-AC08-B377A34EF45D}" dt="2023-03-06T20:26:24.302" v="2681" actId="20577"/>
          <ac:spMkLst>
            <pc:docMk/>
            <pc:sldMk cId="2924362947" sldId="1927"/>
            <ac:spMk id="3" creationId="{572B76FB-A329-F01C-59A5-1BFB34655537}"/>
          </ac:spMkLst>
        </pc:spChg>
        <pc:picChg chg="add mod">
          <ac:chgData name="Harun Korkmaz" userId="S::harun.korkmaz@studentambassadors.com::5cb593fd-c519-4aac-9bab-ac0d0a6a1f89" providerId="AD" clId="Web-{6E61E394-89CB-F39B-AC08-B377A34EF45D}" dt="2023-03-06T20:26:11.958" v="2679" actId="1076"/>
          <ac:picMkLst>
            <pc:docMk/>
            <pc:sldMk cId="2924362947" sldId="1927"/>
            <ac:picMk id="2" creationId="{CA530CFF-E491-4F70-BFE3-26B591F8FD0A}"/>
          </ac:picMkLst>
        </pc:picChg>
        <pc:picChg chg="del">
          <ac:chgData name="Harun Korkmaz" userId="S::harun.korkmaz@studentambassadors.com::5cb593fd-c519-4aac-9bab-ac0d0a6a1f89" providerId="AD" clId="Web-{6E61E394-89CB-F39B-AC08-B377A34EF45D}" dt="2023-03-06T20:25:45.442" v="2672"/>
          <ac:picMkLst>
            <pc:docMk/>
            <pc:sldMk cId="2924362947" sldId="1927"/>
            <ac:picMk id="6" creationId="{001A646B-9775-D0FA-8F10-A6991F547E6B}"/>
          </ac:picMkLst>
        </pc:picChg>
      </pc:sldChg>
      <pc:sldChg chg="addSp delSp modSp add replId">
        <pc:chgData name="Harun Korkmaz" userId="S::harun.korkmaz@studentambassadors.com::5cb593fd-c519-4aac-9bab-ac0d0a6a1f89" providerId="AD" clId="Web-{6E61E394-89CB-F39B-AC08-B377A34EF45D}" dt="2023-03-06T21:12:25.242" v="2894" actId="20577"/>
        <pc:sldMkLst>
          <pc:docMk/>
          <pc:sldMk cId="3816590422" sldId="1928"/>
        </pc:sldMkLst>
        <pc:spChg chg="mod">
          <ac:chgData name="Harun Korkmaz" userId="S::harun.korkmaz@studentambassadors.com::5cb593fd-c519-4aac-9bab-ac0d0a6a1f89" providerId="AD" clId="Web-{6E61E394-89CB-F39B-AC08-B377A34EF45D}" dt="2023-03-06T21:12:25.242" v="2894" actId="20577"/>
          <ac:spMkLst>
            <pc:docMk/>
            <pc:sldMk cId="3816590422" sldId="1928"/>
            <ac:spMk id="3" creationId="{572B76FB-A329-F01C-59A5-1BFB34655537}"/>
          </ac:spMkLst>
        </pc:spChg>
        <pc:picChg chg="add mod">
          <ac:chgData name="Harun Korkmaz" userId="S::harun.korkmaz@studentambassadors.com::5cb593fd-c519-4aac-9bab-ac0d0a6a1f89" providerId="AD" clId="Web-{6E61E394-89CB-F39B-AC08-B377A34EF45D}" dt="2023-03-06T20:28:04.992" v="2726" actId="1076"/>
          <ac:picMkLst>
            <pc:docMk/>
            <pc:sldMk cId="3816590422" sldId="1928"/>
            <ac:picMk id="2" creationId="{47F6C8FB-B43F-4EB0-79EC-19ACC349AA23}"/>
          </ac:picMkLst>
        </pc:picChg>
        <pc:picChg chg="del">
          <ac:chgData name="Harun Korkmaz" userId="S::harun.korkmaz@studentambassadors.com::5cb593fd-c519-4aac-9bab-ac0d0a6a1f89" providerId="AD" clId="Web-{6E61E394-89CB-F39B-AC08-B377A34EF45D}" dt="2023-03-06T20:27:23.835" v="2718"/>
          <ac:picMkLst>
            <pc:docMk/>
            <pc:sldMk cId="3816590422" sldId="1928"/>
            <ac:picMk id="6" creationId="{001A646B-9775-D0FA-8F10-A6991F547E6B}"/>
          </ac:picMkLst>
        </pc:picChg>
      </pc:sldChg>
      <pc:sldChg chg="addSp delSp modSp add replId">
        <pc:chgData name="Harun Korkmaz" userId="S::harun.korkmaz@studentambassadors.com::5cb593fd-c519-4aac-9bab-ac0d0a6a1f89" providerId="AD" clId="Web-{6E61E394-89CB-F39B-AC08-B377A34EF45D}" dt="2023-03-06T20:30:02.574" v="2744" actId="1076"/>
        <pc:sldMkLst>
          <pc:docMk/>
          <pc:sldMk cId="985030098" sldId="1929"/>
        </pc:sldMkLst>
        <pc:spChg chg="mod">
          <ac:chgData name="Harun Korkmaz" userId="S::harun.korkmaz@studentambassadors.com::5cb593fd-c519-4aac-9bab-ac0d0a6a1f89" providerId="AD" clId="Web-{6E61E394-89CB-F39B-AC08-B377A34EF45D}" dt="2023-03-06T20:28:28.509" v="2735" actId="20577"/>
          <ac:spMkLst>
            <pc:docMk/>
            <pc:sldMk cId="985030098" sldId="1929"/>
            <ac:spMk id="3" creationId="{572B76FB-A329-F01C-59A5-1BFB34655537}"/>
          </ac:spMkLst>
        </pc:spChg>
        <pc:picChg chg="add del mod">
          <ac:chgData name="Harun Korkmaz" userId="S::harun.korkmaz@studentambassadors.com::5cb593fd-c519-4aac-9bab-ac0d0a6a1f89" providerId="AD" clId="Web-{6E61E394-89CB-F39B-AC08-B377A34EF45D}" dt="2023-03-06T20:29:27.823" v="2738"/>
          <ac:picMkLst>
            <pc:docMk/>
            <pc:sldMk cId="985030098" sldId="1929"/>
            <ac:picMk id="2" creationId="{7EAD2DF9-0BF8-75E7-3B1E-791D1F6C786B}"/>
          </ac:picMkLst>
        </pc:picChg>
        <pc:picChg chg="add mod">
          <ac:chgData name="Harun Korkmaz" userId="S::harun.korkmaz@studentambassadors.com::5cb593fd-c519-4aac-9bab-ac0d0a6a1f89" providerId="AD" clId="Web-{6E61E394-89CB-F39B-AC08-B377A34EF45D}" dt="2023-03-06T20:30:02.574" v="2744" actId="1076"/>
          <ac:picMkLst>
            <pc:docMk/>
            <pc:sldMk cId="985030098" sldId="1929"/>
            <ac:picMk id="4" creationId="{EBC77C10-0A64-42D8-F8B0-023FEF8EF692}"/>
          </ac:picMkLst>
        </pc:picChg>
        <pc:picChg chg="del">
          <ac:chgData name="Harun Korkmaz" userId="S::harun.korkmaz@studentambassadors.com::5cb593fd-c519-4aac-9bab-ac0d0a6a1f89" providerId="AD" clId="Web-{6E61E394-89CB-F39B-AC08-B377A34EF45D}" dt="2023-03-06T20:28:31.899" v="2736"/>
          <ac:picMkLst>
            <pc:docMk/>
            <pc:sldMk cId="985030098" sldId="1929"/>
            <ac:picMk id="6" creationId="{001A646B-9775-D0FA-8F10-A6991F547E6B}"/>
          </ac:picMkLst>
        </pc:picChg>
      </pc:sldChg>
      <pc:sldChg chg="add replId">
        <pc:chgData name="Harun Korkmaz" userId="S::harun.korkmaz@studentambassadors.com::5cb593fd-c519-4aac-9bab-ac0d0a6a1f89" providerId="AD" clId="Web-{6E61E394-89CB-F39B-AC08-B377A34EF45D}" dt="2023-03-06T20:43:41.176" v="2782"/>
        <pc:sldMkLst>
          <pc:docMk/>
          <pc:sldMk cId="494230417" sldId="1933"/>
        </pc:sldMkLst>
      </pc:sldChg>
      <pc:sldChg chg="add replId">
        <pc:chgData name="Harun Korkmaz" userId="S::harun.korkmaz@studentambassadors.com::5cb593fd-c519-4aac-9bab-ac0d0a6a1f89" providerId="AD" clId="Web-{6E61E394-89CB-F39B-AC08-B377A34EF45D}" dt="2023-03-06T20:44:16.771" v="2788"/>
        <pc:sldMkLst>
          <pc:docMk/>
          <pc:sldMk cId="1589908110" sldId="1934"/>
        </pc:sldMkLst>
      </pc:sldChg>
      <pc:sldChg chg="add replId">
        <pc:chgData name="Harun Korkmaz" userId="S::harun.korkmaz@studentambassadors.com::5cb593fd-c519-4aac-9bab-ac0d0a6a1f89" providerId="AD" clId="Web-{6E61E394-89CB-F39B-AC08-B377A34EF45D}" dt="2023-03-06T20:50:34.563" v="2835"/>
        <pc:sldMkLst>
          <pc:docMk/>
          <pc:sldMk cId="2365434829" sldId="1935"/>
        </pc:sldMkLst>
      </pc:sldChg>
      <pc:sldChg chg="addSp modSp add ord replId">
        <pc:chgData name="Harun Korkmaz" userId="S::harun.korkmaz@studentambassadors.com::5cb593fd-c519-4aac-9bab-ac0d0a6a1f89" providerId="AD" clId="Web-{6E61E394-89CB-F39B-AC08-B377A34EF45D}" dt="2023-03-06T21:15:00.543" v="2932" actId="20577"/>
        <pc:sldMkLst>
          <pc:docMk/>
          <pc:sldMk cId="3092952794" sldId="1936"/>
        </pc:sldMkLst>
        <pc:spChg chg="mod">
          <ac:chgData name="Harun Korkmaz" userId="S::harun.korkmaz@studentambassadors.com::5cb593fd-c519-4aac-9bab-ac0d0a6a1f89" providerId="AD" clId="Web-{6E61E394-89CB-F39B-AC08-B377A34EF45D}" dt="2023-03-06T20:53:29.849" v="2868" actId="20577"/>
          <ac:spMkLst>
            <pc:docMk/>
            <pc:sldMk cId="3092952794" sldId="1936"/>
            <ac:spMk id="15" creationId="{8D16E5A3-3779-A53A-9976-6D7ECEE6F643}"/>
          </ac:spMkLst>
        </pc:spChg>
        <pc:spChg chg="mod">
          <ac:chgData name="Harun Korkmaz" userId="S::harun.korkmaz@studentambassadors.com::5cb593fd-c519-4aac-9bab-ac0d0a6a1f89" providerId="AD" clId="Web-{6E61E394-89CB-F39B-AC08-B377A34EF45D}" dt="2023-03-06T21:15:00.543" v="2932" actId="20577"/>
          <ac:spMkLst>
            <pc:docMk/>
            <pc:sldMk cId="3092952794" sldId="1936"/>
            <ac:spMk id="16" creationId="{A5B2CE92-5C24-F198-8FA4-40855A1B5052}"/>
          </ac:spMkLst>
        </pc:spChg>
        <pc:picChg chg="add mod">
          <ac:chgData name="Harun Korkmaz" userId="S::harun.korkmaz@studentambassadors.com::5cb593fd-c519-4aac-9bab-ac0d0a6a1f89" providerId="AD" clId="Web-{6E61E394-89CB-F39B-AC08-B377A34EF45D}" dt="2023-03-06T20:51:12.845" v="2844" actId="14100"/>
          <ac:picMkLst>
            <pc:docMk/>
            <pc:sldMk cId="3092952794" sldId="1936"/>
            <ac:picMk id="2" creationId="{FB2B7457-D6A1-C208-DDEA-93F8B2B2B383}"/>
          </ac:picMkLst>
        </pc:picChg>
        <pc:picChg chg="mod">
          <ac:chgData name="Harun Korkmaz" userId="S::harun.korkmaz@studentambassadors.com::5cb593fd-c519-4aac-9bab-ac0d0a6a1f89" providerId="AD" clId="Web-{6E61E394-89CB-F39B-AC08-B377A34EF45D}" dt="2023-03-06T20:53:06.849" v="2862" actId="1076"/>
          <ac:picMkLst>
            <pc:docMk/>
            <pc:sldMk cId="3092952794" sldId="1936"/>
            <ac:picMk id="3" creationId="{D908EEEA-8CD1-77CC-A50A-16257CFAB0D4}"/>
          </ac:picMkLst>
        </pc:picChg>
      </pc:sldChg>
      <pc:sldChg chg="new del">
        <pc:chgData name="Harun Korkmaz" userId="S::harun.korkmaz@studentambassadors.com::5cb593fd-c519-4aac-9bab-ac0d0a6a1f89" providerId="AD" clId="Web-{6E61E394-89CB-F39B-AC08-B377A34EF45D}" dt="2023-03-07T00:09:16.714" v="3107"/>
        <pc:sldMkLst>
          <pc:docMk/>
          <pc:sldMk cId="410627465" sldId="1937"/>
        </pc:sldMkLst>
      </pc:sldChg>
      <pc:sldChg chg="modSp add replId">
        <pc:chgData name="Harun Korkmaz" userId="S::harun.korkmaz@studentambassadors.com::5cb593fd-c519-4aac-9bab-ac0d0a6a1f89" providerId="AD" clId="Web-{6E61E394-89CB-F39B-AC08-B377A34EF45D}" dt="2023-03-07T00:09:22.730" v="3112" actId="20577"/>
        <pc:sldMkLst>
          <pc:docMk/>
          <pc:sldMk cId="1451044664" sldId="1938"/>
        </pc:sldMkLst>
        <pc:spChg chg="mod">
          <ac:chgData name="Harun Korkmaz" userId="S::harun.korkmaz@studentambassadors.com::5cb593fd-c519-4aac-9bab-ac0d0a6a1f89" providerId="AD" clId="Web-{6E61E394-89CB-F39B-AC08-B377A34EF45D}" dt="2023-03-07T00:09:22.730" v="3112" actId="20577"/>
          <ac:spMkLst>
            <pc:docMk/>
            <pc:sldMk cId="1451044664" sldId="1938"/>
            <ac:spMk id="2" creationId="{ABA6F370-5E9F-17F7-A093-DD01B17670D2}"/>
          </ac:spMkLst>
        </pc:spChg>
      </pc:sldChg>
    </pc:docChg>
  </pc:docChgLst>
  <pc:docChgLst>
    <pc:chgData name="Harun Korkmaz" userId="S::harun.korkmaz@studentambassadors.com::5cb593fd-c519-4aac-9bab-ac0d0a6a1f89" providerId="AD" clId="Web-{AC6FCF21-8DDF-6781-6F0C-1CF22A7712A6}"/>
    <pc:docChg chg="addSld delSld modSld sldOrd modSection">
      <pc:chgData name="Harun Korkmaz" userId="S::harun.korkmaz@studentambassadors.com::5cb593fd-c519-4aac-9bab-ac0d0a6a1f89" providerId="AD" clId="Web-{AC6FCF21-8DDF-6781-6F0C-1CF22A7712A6}" dt="2023-03-07T14:06:13.480" v="1119"/>
      <pc:docMkLst>
        <pc:docMk/>
      </pc:docMkLst>
      <pc:sldChg chg="modNotes">
        <pc:chgData name="Harun Korkmaz" userId="S::harun.korkmaz@studentambassadors.com::5cb593fd-c519-4aac-9bab-ac0d0a6a1f89" providerId="AD" clId="Web-{AC6FCF21-8DDF-6781-6F0C-1CF22A7712A6}" dt="2023-03-07T13:23:06.377" v="536"/>
        <pc:sldMkLst>
          <pc:docMk/>
          <pc:sldMk cId="4056414588" sldId="1857"/>
        </pc:sldMkLst>
      </pc:sldChg>
      <pc:sldChg chg="addSp modSp">
        <pc:chgData name="Harun Korkmaz" userId="S::harun.korkmaz@studentambassadors.com::5cb593fd-c519-4aac-9bab-ac0d0a6a1f89" providerId="AD" clId="Web-{AC6FCF21-8DDF-6781-6F0C-1CF22A7712A6}" dt="2023-03-07T10:21:15.414" v="320" actId="20577"/>
        <pc:sldMkLst>
          <pc:docMk/>
          <pc:sldMk cId="2559117583" sldId="1882"/>
        </pc:sldMkLst>
        <pc:spChg chg="mod">
          <ac:chgData name="Harun Korkmaz" userId="S::harun.korkmaz@studentambassadors.com::5cb593fd-c519-4aac-9bab-ac0d0a6a1f89" providerId="AD" clId="Web-{AC6FCF21-8DDF-6781-6F0C-1CF22A7712A6}" dt="2023-03-07T10:13:00.478" v="262" actId="20577"/>
          <ac:spMkLst>
            <pc:docMk/>
            <pc:sldMk cId="2559117583" sldId="1882"/>
            <ac:spMk id="3" creationId="{AF572BAA-C2A2-78D3-53DC-79BB1B7C8FFA}"/>
          </ac:spMkLst>
        </pc:spChg>
        <pc:spChg chg="add mod">
          <ac:chgData name="Harun Korkmaz" userId="S::harun.korkmaz@studentambassadors.com::5cb593fd-c519-4aac-9bab-ac0d0a6a1f89" providerId="AD" clId="Web-{AC6FCF21-8DDF-6781-6F0C-1CF22A7712A6}" dt="2023-03-07T10:21:15.414" v="320" actId="20577"/>
          <ac:spMkLst>
            <pc:docMk/>
            <pc:sldMk cId="2559117583" sldId="1882"/>
            <ac:spMk id="5" creationId="{F782C997-AE80-DAAA-41AD-F676C2F78F61}"/>
          </ac:spMkLst>
        </pc:spChg>
      </pc:sldChg>
      <pc:sldChg chg="modSp">
        <pc:chgData name="Harun Korkmaz" userId="S::harun.korkmaz@studentambassadors.com::5cb593fd-c519-4aac-9bab-ac0d0a6a1f89" providerId="AD" clId="Web-{AC6FCF21-8DDF-6781-6F0C-1CF22A7712A6}" dt="2023-03-07T10:03:46.774" v="29" actId="20577"/>
        <pc:sldMkLst>
          <pc:docMk/>
          <pc:sldMk cId="2832594605" sldId="1883"/>
        </pc:sldMkLst>
        <pc:spChg chg="mod">
          <ac:chgData name="Harun Korkmaz" userId="S::harun.korkmaz@studentambassadors.com::5cb593fd-c519-4aac-9bab-ac0d0a6a1f89" providerId="AD" clId="Web-{AC6FCF21-8DDF-6781-6F0C-1CF22A7712A6}" dt="2023-03-07T10:03:46.774" v="29" actId="20577"/>
          <ac:spMkLst>
            <pc:docMk/>
            <pc:sldMk cId="2832594605" sldId="1883"/>
            <ac:spMk id="3" creationId="{204E46D0-D102-B5C5-1307-4492BE24A827}"/>
          </ac:spMkLst>
        </pc:spChg>
      </pc:sldChg>
      <pc:sldChg chg="modSp">
        <pc:chgData name="Harun Korkmaz" userId="S::harun.korkmaz@studentambassadors.com::5cb593fd-c519-4aac-9bab-ac0d0a6a1f89" providerId="AD" clId="Web-{AC6FCF21-8DDF-6781-6F0C-1CF22A7712A6}" dt="2023-03-07T11:47:30.172" v="403" actId="20577"/>
        <pc:sldMkLst>
          <pc:docMk/>
          <pc:sldMk cId="1175344955" sldId="1891"/>
        </pc:sldMkLst>
        <pc:spChg chg="mod">
          <ac:chgData name="Harun Korkmaz" userId="S::harun.korkmaz@studentambassadors.com::5cb593fd-c519-4aac-9bab-ac0d0a6a1f89" providerId="AD" clId="Web-{AC6FCF21-8DDF-6781-6F0C-1CF22A7712A6}" dt="2023-03-07T11:47:30.172" v="403" actId="20577"/>
          <ac:spMkLst>
            <pc:docMk/>
            <pc:sldMk cId="1175344955" sldId="1891"/>
            <ac:spMk id="3" creationId="{204E46D0-D102-B5C5-1307-4492BE24A827}"/>
          </ac:spMkLst>
        </pc:spChg>
      </pc:sldChg>
      <pc:sldChg chg="modNotes">
        <pc:chgData name="Harun Korkmaz" userId="S::harun.korkmaz@studentambassadors.com::5cb593fd-c519-4aac-9bab-ac0d0a6a1f89" providerId="AD" clId="Web-{AC6FCF21-8DDF-6781-6F0C-1CF22A7712A6}" dt="2023-03-07T13:31:28.722" v="1076"/>
        <pc:sldMkLst>
          <pc:docMk/>
          <pc:sldMk cId="2854193926" sldId="1892"/>
        </pc:sldMkLst>
      </pc:sldChg>
      <pc:sldChg chg="ord">
        <pc:chgData name="Harun Korkmaz" userId="S::harun.korkmaz@studentambassadors.com::5cb593fd-c519-4aac-9bab-ac0d0a6a1f89" providerId="AD" clId="Web-{AC6FCF21-8DDF-6781-6F0C-1CF22A7712A6}" dt="2023-03-07T10:10:50.271" v="172"/>
        <pc:sldMkLst>
          <pc:docMk/>
          <pc:sldMk cId="229622843" sldId="1893"/>
        </pc:sldMkLst>
      </pc:sldChg>
      <pc:sldChg chg="modSp ord modNotes">
        <pc:chgData name="Harun Korkmaz" userId="S::harun.korkmaz@studentambassadors.com::5cb593fd-c519-4aac-9bab-ac0d0a6a1f89" providerId="AD" clId="Web-{AC6FCF21-8DDF-6781-6F0C-1CF22A7712A6}" dt="2023-03-07T10:12:01.664" v="246" actId="20577"/>
        <pc:sldMkLst>
          <pc:docMk/>
          <pc:sldMk cId="2802461215" sldId="1900"/>
        </pc:sldMkLst>
        <pc:spChg chg="mod">
          <ac:chgData name="Harun Korkmaz" userId="S::harun.korkmaz@studentambassadors.com::5cb593fd-c519-4aac-9bab-ac0d0a6a1f89" providerId="AD" clId="Web-{AC6FCF21-8DDF-6781-6F0C-1CF22A7712A6}" dt="2023-03-07T10:12:01.664" v="246" actId="20577"/>
          <ac:spMkLst>
            <pc:docMk/>
            <pc:sldMk cId="2802461215" sldId="1900"/>
            <ac:spMk id="3" creationId="{E3F558EB-D653-E787-7366-2D510CEA6F2F}"/>
          </ac:spMkLst>
        </pc:spChg>
      </pc:sldChg>
      <pc:sldChg chg="modNotes">
        <pc:chgData name="Harun Korkmaz" userId="S::harun.korkmaz@studentambassadors.com::5cb593fd-c519-4aac-9bab-ac0d0a6a1f89" providerId="AD" clId="Web-{AC6FCF21-8DDF-6781-6F0C-1CF22A7712A6}" dt="2023-03-07T10:02:00.506" v="23"/>
        <pc:sldMkLst>
          <pc:docMk/>
          <pc:sldMk cId="3628417360" sldId="1906"/>
        </pc:sldMkLst>
      </pc:sldChg>
      <pc:sldChg chg="ord">
        <pc:chgData name="Harun Korkmaz" userId="S::harun.korkmaz@studentambassadors.com::5cb593fd-c519-4aac-9bab-ac0d0a6a1f89" providerId="AD" clId="Web-{AC6FCF21-8DDF-6781-6F0C-1CF22A7712A6}" dt="2023-03-07T10:17:56.143" v="305"/>
        <pc:sldMkLst>
          <pc:docMk/>
          <pc:sldMk cId="1075363926" sldId="1907"/>
        </pc:sldMkLst>
      </pc:sldChg>
      <pc:sldChg chg="ord">
        <pc:chgData name="Harun Korkmaz" userId="S::harun.korkmaz@studentambassadors.com::5cb593fd-c519-4aac-9bab-ac0d0a6a1f89" providerId="AD" clId="Web-{AC6FCF21-8DDF-6781-6F0C-1CF22A7712A6}" dt="2023-03-07T10:17:56.143" v="304"/>
        <pc:sldMkLst>
          <pc:docMk/>
          <pc:sldMk cId="988741959" sldId="1908"/>
        </pc:sldMkLst>
      </pc:sldChg>
      <pc:sldChg chg="ord">
        <pc:chgData name="Harun Korkmaz" userId="S::harun.korkmaz@studentambassadors.com::5cb593fd-c519-4aac-9bab-ac0d0a6a1f89" providerId="AD" clId="Web-{AC6FCF21-8DDF-6781-6F0C-1CF22A7712A6}" dt="2023-03-07T10:10:08.301" v="169"/>
        <pc:sldMkLst>
          <pc:docMk/>
          <pc:sldMk cId="1466156297" sldId="1909"/>
        </pc:sldMkLst>
      </pc:sldChg>
      <pc:sldChg chg="ord">
        <pc:chgData name="Harun Korkmaz" userId="S::harun.korkmaz@studentambassadors.com::5cb593fd-c519-4aac-9bab-ac0d0a6a1f89" providerId="AD" clId="Web-{AC6FCF21-8DDF-6781-6F0C-1CF22A7712A6}" dt="2023-03-07T10:10:08.301" v="168"/>
        <pc:sldMkLst>
          <pc:docMk/>
          <pc:sldMk cId="2667821416" sldId="1910"/>
        </pc:sldMkLst>
      </pc:sldChg>
      <pc:sldChg chg="modSp ord">
        <pc:chgData name="Harun Korkmaz" userId="S::harun.korkmaz@studentambassadors.com::5cb593fd-c519-4aac-9bab-ac0d0a6a1f89" providerId="AD" clId="Web-{AC6FCF21-8DDF-6781-6F0C-1CF22A7712A6}" dt="2023-03-07T10:19:37.520" v="307" actId="1076"/>
        <pc:sldMkLst>
          <pc:docMk/>
          <pc:sldMk cId="497886652" sldId="1911"/>
        </pc:sldMkLst>
        <pc:picChg chg="mod">
          <ac:chgData name="Harun Korkmaz" userId="S::harun.korkmaz@studentambassadors.com::5cb593fd-c519-4aac-9bab-ac0d0a6a1f89" providerId="AD" clId="Web-{AC6FCF21-8DDF-6781-6F0C-1CF22A7712A6}" dt="2023-03-07T10:19:37.520" v="307" actId="1076"/>
          <ac:picMkLst>
            <pc:docMk/>
            <pc:sldMk cId="497886652" sldId="1911"/>
            <ac:picMk id="4" creationId="{2E2EA448-EAFF-EE57-976C-7206649F34EE}"/>
          </ac:picMkLst>
        </pc:picChg>
      </pc:sldChg>
      <pc:sldChg chg="ord">
        <pc:chgData name="Harun Korkmaz" userId="S::harun.korkmaz@studentambassadors.com::5cb593fd-c519-4aac-9bab-ac0d0a6a1f89" providerId="AD" clId="Web-{AC6FCF21-8DDF-6781-6F0C-1CF22A7712A6}" dt="2023-03-07T10:10:08.301" v="166"/>
        <pc:sldMkLst>
          <pc:docMk/>
          <pc:sldMk cId="784913901" sldId="1912"/>
        </pc:sldMkLst>
      </pc:sldChg>
      <pc:sldChg chg="modSp ord">
        <pc:chgData name="Harun Korkmaz" userId="S::harun.korkmaz@studentambassadors.com::5cb593fd-c519-4aac-9bab-ac0d0a6a1f89" providerId="AD" clId="Web-{AC6FCF21-8DDF-6781-6F0C-1CF22A7712A6}" dt="2023-03-07T10:17:07.438" v="301" actId="20577"/>
        <pc:sldMkLst>
          <pc:docMk/>
          <pc:sldMk cId="2412575413" sldId="1913"/>
        </pc:sldMkLst>
        <pc:spChg chg="mod">
          <ac:chgData name="Harun Korkmaz" userId="S::harun.korkmaz@studentambassadors.com::5cb593fd-c519-4aac-9bab-ac0d0a6a1f89" providerId="AD" clId="Web-{AC6FCF21-8DDF-6781-6F0C-1CF22A7712A6}" dt="2023-03-07T10:17:07.438" v="301" actId="20577"/>
          <ac:spMkLst>
            <pc:docMk/>
            <pc:sldMk cId="2412575413" sldId="1913"/>
            <ac:spMk id="3" creationId="{E3F558EB-D653-E787-7366-2D510CEA6F2F}"/>
          </ac:spMkLst>
        </pc:spChg>
      </pc:sldChg>
      <pc:sldChg chg="del">
        <pc:chgData name="Harun Korkmaz" userId="S::harun.korkmaz@studentambassadors.com::5cb593fd-c519-4aac-9bab-ac0d0a6a1f89" providerId="AD" clId="Web-{AC6FCF21-8DDF-6781-6F0C-1CF22A7712A6}" dt="2023-03-07T10:20:24.740" v="313"/>
        <pc:sldMkLst>
          <pc:docMk/>
          <pc:sldMk cId="432120211" sldId="1918"/>
        </pc:sldMkLst>
      </pc:sldChg>
      <pc:sldChg chg="addSp delSp modSp">
        <pc:chgData name="Harun Korkmaz" userId="S::harun.korkmaz@studentambassadors.com::5cb593fd-c519-4aac-9bab-ac0d0a6a1f89" providerId="AD" clId="Web-{AC6FCF21-8DDF-6781-6F0C-1CF22A7712A6}" dt="2023-03-07T09:58:37.312" v="4" actId="1076"/>
        <pc:sldMkLst>
          <pc:docMk/>
          <pc:sldMk cId="2215226503" sldId="1919"/>
        </pc:sldMkLst>
        <pc:picChg chg="del">
          <ac:chgData name="Harun Korkmaz" userId="S::harun.korkmaz@studentambassadors.com::5cb593fd-c519-4aac-9bab-ac0d0a6a1f89" providerId="AD" clId="Web-{AC6FCF21-8DDF-6781-6F0C-1CF22A7712A6}" dt="2023-03-07T09:58:19.609" v="0"/>
          <ac:picMkLst>
            <pc:docMk/>
            <pc:sldMk cId="2215226503" sldId="1919"/>
            <ac:picMk id="2" creationId="{306E8FB4-36C0-69BC-30DB-4C3D94606A20}"/>
          </ac:picMkLst>
        </pc:picChg>
        <pc:picChg chg="add mod">
          <ac:chgData name="Harun Korkmaz" userId="S::harun.korkmaz@studentambassadors.com::5cb593fd-c519-4aac-9bab-ac0d0a6a1f89" providerId="AD" clId="Web-{AC6FCF21-8DDF-6781-6F0C-1CF22A7712A6}" dt="2023-03-07T09:58:37.312" v="4" actId="1076"/>
          <ac:picMkLst>
            <pc:docMk/>
            <pc:sldMk cId="2215226503" sldId="1919"/>
            <ac:picMk id="3" creationId="{D0A88428-ADB4-B98F-4127-82CEEE35D294}"/>
          </ac:picMkLst>
        </pc:picChg>
      </pc:sldChg>
      <pc:sldChg chg="modSp modNotes">
        <pc:chgData name="Harun Korkmaz" userId="S::harun.korkmaz@studentambassadors.com::5cb593fd-c519-4aac-9bab-ac0d0a6a1f89" providerId="AD" clId="Web-{AC6FCF21-8DDF-6781-6F0C-1CF22A7712A6}" dt="2023-03-07T13:24:56.693" v="647"/>
        <pc:sldMkLst>
          <pc:docMk/>
          <pc:sldMk cId="2865921040" sldId="1926"/>
        </pc:sldMkLst>
        <pc:picChg chg="mod">
          <ac:chgData name="Harun Korkmaz" userId="S::harun.korkmaz@studentambassadors.com::5cb593fd-c519-4aac-9bab-ac0d0a6a1f89" providerId="AD" clId="Web-{AC6FCF21-8DDF-6781-6F0C-1CF22A7712A6}" dt="2023-03-07T10:22:00.149" v="324" actId="1076"/>
          <ac:picMkLst>
            <pc:docMk/>
            <pc:sldMk cId="2865921040" sldId="1926"/>
            <ac:picMk id="2" creationId="{99440FE7-0636-1E38-86DB-49E9A39C0BEB}"/>
          </ac:picMkLst>
        </pc:picChg>
      </pc:sldChg>
      <pc:sldChg chg="modSp modNotes">
        <pc:chgData name="Harun Korkmaz" userId="S::harun.korkmaz@studentambassadors.com::5cb593fd-c519-4aac-9bab-ac0d0a6a1f89" providerId="AD" clId="Web-{AC6FCF21-8DDF-6781-6F0C-1CF22A7712A6}" dt="2023-03-07T13:27:35.964" v="835"/>
        <pc:sldMkLst>
          <pc:docMk/>
          <pc:sldMk cId="2924362947" sldId="1927"/>
        </pc:sldMkLst>
        <pc:picChg chg="mod">
          <ac:chgData name="Harun Korkmaz" userId="S::harun.korkmaz@studentambassadors.com::5cb593fd-c519-4aac-9bab-ac0d0a6a1f89" providerId="AD" clId="Web-{AC6FCF21-8DDF-6781-6F0C-1CF22A7712A6}" dt="2023-03-07T10:22:11.775" v="326" actId="1076"/>
          <ac:picMkLst>
            <pc:docMk/>
            <pc:sldMk cId="2924362947" sldId="1927"/>
            <ac:picMk id="4" creationId="{4A589B8C-3DF4-9113-4027-2B4A4A6008E2}"/>
          </ac:picMkLst>
        </pc:picChg>
      </pc:sldChg>
      <pc:sldChg chg="modSp modNotes">
        <pc:chgData name="Harun Korkmaz" userId="S::harun.korkmaz@studentambassadors.com::5cb593fd-c519-4aac-9bab-ac0d0a6a1f89" providerId="AD" clId="Web-{AC6FCF21-8DDF-6781-6F0C-1CF22A7712A6}" dt="2023-03-07T13:29:01.123" v="920"/>
        <pc:sldMkLst>
          <pc:docMk/>
          <pc:sldMk cId="3816590422" sldId="1928"/>
        </pc:sldMkLst>
        <pc:picChg chg="mod">
          <ac:chgData name="Harun Korkmaz" userId="S::harun.korkmaz@studentambassadors.com::5cb593fd-c519-4aac-9bab-ac0d0a6a1f89" providerId="AD" clId="Web-{AC6FCF21-8DDF-6781-6F0C-1CF22A7712A6}" dt="2023-03-07T10:22:36.635" v="331" actId="1076"/>
          <ac:picMkLst>
            <pc:docMk/>
            <pc:sldMk cId="3816590422" sldId="1928"/>
            <ac:picMk id="4" creationId="{9853E246-F4F7-A280-E2F0-F733CA4C825C}"/>
          </ac:picMkLst>
        </pc:picChg>
      </pc:sldChg>
      <pc:sldChg chg="modSp modNotes">
        <pc:chgData name="Harun Korkmaz" userId="S::harun.korkmaz@studentambassadors.com::5cb593fd-c519-4aac-9bab-ac0d0a6a1f89" providerId="AD" clId="Web-{AC6FCF21-8DDF-6781-6F0C-1CF22A7712A6}" dt="2023-03-07T13:29:41.500" v="992"/>
        <pc:sldMkLst>
          <pc:docMk/>
          <pc:sldMk cId="985030098" sldId="1929"/>
        </pc:sldMkLst>
        <pc:picChg chg="mod">
          <ac:chgData name="Harun Korkmaz" userId="S::harun.korkmaz@studentambassadors.com::5cb593fd-c519-4aac-9bab-ac0d0a6a1f89" providerId="AD" clId="Web-{AC6FCF21-8DDF-6781-6F0C-1CF22A7712A6}" dt="2023-03-07T10:22:49.307" v="335" actId="1076"/>
          <ac:picMkLst>
            <pc:docMk/>
            <pc:sldMk cId="985030098" sldId="1929"/>
            <ac:picMk id="2" creationId="{41B22140-7627-4B61-5AB4-8A38BE7963C6}"/>
          </ac:picMkLst>
        </pc:picChg>
      </pc:sldChg>
      <pc:sldChg chg="del">
        <pc:chgData name="Harun Korkmaz" userId="S::harun.korkmaz@studentambassadors.com::5cb593fd-c519-4aac-9bab-ac0d0a6a1f89" providerId="AD" clId="Web-{AC6FCF21-8DDF-6781-6F0C-1CF22A7712A6}" dt="2023-03-07T10:20:24.740" v="314"/>
        <pc:sldMkLst>
          <pc:docMk/>
          <pc:sldMk cId="494230417" sldId="1933"/>
        </pc:sldMkLst>
      </pc:sldChg>
      <pc:sldChg chg="modSp modNotes">
        <pc:chgData name="Harun Korkmaz" userId="S::harun.korkmaz@studentambassadors.com::5cb593fd-c519-4aac-9bab-ac0d0a6a1f89" providerId="AD" clId="Web-{AC6FCF21-8DDF-6781-6F0C-1CF22A7712A6}" dt="2023-03-07T14:06:13.480" v="1119"/>
        <pc:sldMkLst>
          <pc:docMk/>
          <pc:sldMk cId="1589908110" sldId="1934"/>
        </pc:sldMkLst>
        <pc:spChg chg="mod">
          <ac:chgData name="Harun Korkmaz" userId="S::harun.korkmaz@studentambassadors.com::5cb593fd-c519-4aac-9bab-ac0d0a6a1f89" providerId="AD" clId="Web-{AC6FCF21-8DDF-6781-6F0C-1CF22A7712A6}" dt="2023-03-07T10:13:37.979" v="278" actId="20577"/>
          <ac:spMkLst>
            <pc:docMk/>
            <pc:sldMk cId="1589908110" sldId="1934"/>
            <ac:spMk id="2" creationId="{ABA6F370-5E9F-17F7-A093-DD01B17670D2}"/>
          </ac:spMkLst>
        </pc:spChg>
      </pc:sldChg>
      <pc:sldChg chg="addSp delSp modSp">
        <pc:chgData name="Harun Korkmaz" userId="S::harun.korkmaz@studentambassadors.com::5cb593fd-c519-4aac-9bab-ac0d0a6a1f89" providerId="AD" clId="Web-{AC6FCF21-8DDF-6781-6F0C-1CF22A7712A6}" dt="2023-03-07T10:16:49.484" v="294" actId="20577"/>
        <pc:sldMkLst>
          <pc:docMk/>
          <pc:sldMk cId="3092952794" sldId="1936"/>
        </pc:sldMkLst>
        <pc:spChg chg="mod">
          <ac:chgData name="Harun Korkmaz" userId="S::harun.korkmaz@studentambassadors.com::5cb593fd-c519-4aac-9bab-ac0d0a6a1f89" providerId="AD" clId="Web-{AC6FCF21-8DDF-6781-6F0C-1CF22A7712A6}" dt="2023-03-07T10:16:49.484" v="294" actId="20577"/>
          <ac:spMkLst>
            <pc:docMk/>
            <pc:sldMk cId="3092952794" sldId="1936"/>
            <ac:spMk id="16" creationId="{A5B2CE92-5C24-F198-8FA4-40855A1B5052}"/>
          </ac:spMkLst>
        </pc:spChg>
        <pc:picChg chg="add del mod">
          <ac:chgData name="Harun Korkmaz" userId="S::harun.korkmaz@studentambassadors.com::5cb593fd-c519-4aac-9bab-ac0d0a6a1f89" providerId="AD" clId="Web-{AC6FCF21-8DDF-6781-6F0C-1CF22A7712A6}" dt="2023-03-07T10:01:18.739" v="13"/>
          <ac:picMkLst>
            <pc:docMk/>
            <pc:sldMk cId="3092952794" sldId="1936"/>
            <ac:picMk id="2" creationId="{848EB7C6-97A4-4A78-42BC-7033E663ADD5}"/>
          </ac:picMkLst>
        </pc:picChg>
        <pc:picChg chg="add mod">
          <ac:chgData name="Harun Korkmaz" userId="S::harun.korkmaz@studentambassadors.com::5cb593fd-c519-4aac-9bab-ac0d0a6a1f89" providerId="AD" clId="Web-{AC6FCF21-8DDF-6781-6F0C-1CF22A7712A6}" dt="2023-03-07T10:01:33.333" v="18" actId="1076"/>
          <ac:picMkLst>
            <pc:docMk/>
            <pc:sldMk cId="3092952794" sldId="1936"/>
            <ac:picMk id="3" creationId="{AE9608E1-F0CE-D482-6ECF-5D8C9FB4FFBA}"/>
          </ac:picMkLst>
        </pc:picChg>
        <pc:picChg chg="del">
          <ac:chgData name="Harun Korkmaz" userId="S::harun.korkmaz@studentambassadors.com::5cb593fd-c519-4aac-9bab-ac0d0a6a1f89" providerId="AD" clId="Web-{AC6FCF21-8DDF-6781-6F0C-1CF22A7712A6}" dt="2023-03-07T10:00:53.332" v="5"/>
          <ac:picMkLst>
            <pc:docMk/>
            <pc:sldMk cId="3092952794" sldId="1936"/>
            <ac:picMk id="6" creationId="{220FBD74-E4C3-86BB-BC4F-798DD32105BF}"/>
          </ac:picMkLst>
        </pc:picChg>
      </pc:sldChg>
      <pc:sldChg chg="del">
        <pc:chgData name="Harun Korkmaz" userId="S::harun.korkmaz@studentambassadors.com::5cb593fd-c519-4aac-9bab-ac0d0a6a1f89" providerId="AD" clId="Web-{AC6FCF21-8DDF-6781-6F0C-1CF22A7712A6}" dt="2023-03-07T10:20:18.147" v="308"/>
        <pc:sldMkLst>
          <pc:docMk/>
          <pc:sldMk cId="3643372244" sldId="1940"/>
        </pc:sldMkLst>
      </pc:sldChg>
      <pc:sldChg chg="del">
        <pc:chgData name="Harun Korkmaz" userId="S::harun.korkmaz@studentambassadors.com::5cb593fd-c519-4aac-9bab-ac0d0a6a1f89" providerId="AD" clId="Web-{AC6FCF21-8DDF-6781-6F0C-1CF22A7712A6}" dt="2023-03-07T10:20:18.147" v="309"/>
        <pc:sldMkLst>
          <pc:docMk/>
          <pc:sldMk cId="3881757419" sldId="1941"/>
        </pc:sldMkLst>
      </pc:sldChg>
      <pc:sldChg chg="del">
        <pc:chgData name="Harun Korkmaz" userId="S::harun.korkmaz@studentambassadors.com::5cb593fd-c519-4aac-9bab-ac0d0a6a1f89" providerId="AD" clId="Web-{AC6FCF21-8DDF-6781-6F0C-1CF22A7712A6}" dt="2023-03-07T10:20:18.162" v="310"/>
        <pc:sldMkLst>
          <pc:docMk/>
          <pc:sldMk cId="1984283305" sldId="1942"/>
        </pc:sldMkLst>
      </pc:sldChg>
      <pc:sldChg chg="del">
        <pc:chgData name="Harun Korkmaz" userId="S::harun.korkmaz@studentambassadors.com::5cb593fd-c519-4aac-9bab-ac0d0a6a1f89" providerId="AD" clId="Web-{AC6FCF21-8DDF-6781-6F0C-1CF22A7712A6}" dt="2023-03-07T10:20:18.162" v="311"/>
        <pc:sldMkLst>
          <pc:docMk/>
          <pc:sldMk cId="3037715025" sldId="1943"/>
        </pc:sldMkLst>
      </pc:sldChg>
      <pc:sldChg chg="del">
        <pc:chgData name="Harun Korkmaz" userId="S::harun.korkmaz@studentambassadors.com::5cb593fd-c519-4aac-9bab-ac0d0a6a1f89" providerId="AD" clId="Web-{AC6FCF21-8DDF-6781-6F0C-1CF22A7712A6}" dt="2023-03-07T10:20:18.162" v="312"/>
        <pc:sldMkLst>
          <pc:docMk/>
          <pc:sldMk cId="352030645" sldId="1944"/>
        </pc:sldMkLst>
      </pc:sldChg>
      <pc:sldChg chg="del">
        <pc:chgData name="Harun Korkmaz" userId="S::harun.korkmaz@studentambassadors.com::5cb593fd-c519-4aac-9bab-ac0d0a6a1f89" providerId="AD" clId="Web-{AC6FCF21-8DDF-6781-6F0C-1CF22A7712A6}" dt="2023-03-07T10:20:28.147" v="315"/>
        <pc:sldMkLst>
          <pc:docMk/>
          <pc:sldMk cId="1060574482" sldId="1946"/>
        </pc:sldMkLst>
      </pc:sldChg>
      <pc:sldChg chg="modSp add replId">
        <pc:chgData name="Harun Korkmaz" userId="S::harun.korkmaz@studentambassadors.com::5cb593fd-c519-4aac-9bab-ac0d0a6a1f89" providerId="AD" clId="Web-{AC6FCF21-8DDF-6781-6F0C-1CF22A7712A6}" dt="2023-03-07T10:03:31.852" v="26" actId="20577"/>
        <pc:sldMkLst>
          <pc:docMk/>
          <pc:sldMk cId="3497381561" sldId="1947"/>
        </pc:sldMkLst>
        <pc:spChg chg="mod">
          <ac:chgData name="Harun Korkmaz" userId="S::harun.korkmaz@studentambassadors.com::5cb593fd-c519-4aac-9bab-ac0d0a6a1f89" providerId="AD" clId="Web-{AC6FCF21-8DDF-6781-6F0C-1CF22A7712A6}" dt="2023-03-07T10:03:31.852" v="26" actId="20577"/>
          <ac:spMkLst>
            <pc:docMk/>
            <pc:sldMk cId="3497381561" sldId="1947"/>
            <ac:spMk id="2" creationId="{ABA6F370-5E9F-17F7-A093-DD01B17670D2}"/>
          </ac:spMkLst>
        </pc:spChg>
      </pc:sldChg>
      <pc:sldChg chg="add replId">
        <pc:chgData name="Harun Korkmaz" userId="S::harun.korkmaz@studentambassadors.com::5cb593fd-c519-4aac-9bab-ac0d0a6a1f89" providerId="AD" clId="Web-{AC6FCF21-8DDF-6781-6F0C-1CF22A7712A6}" dt="2023-03-07T10:13:27.713" v="270"/>
        <pc:sldMkLst>
          <pc:docMk/>
          <pc:sldMk cId="3347051175" sldId="1948"/>
        </pc:sldMkLst>
      </pc:sldChg>
      <pc:sldChg chg="add del replId">
        <pc:chgData name="Harun Korkmaz" userId="S::harun.korkmaz@studentambassadors.com::5cb593fd-c519-4aac-9bab-ac0d0a6a1f89" providerId="AD" clId="Web-{AC6FCF21-8DDF-6781-6F0C-1CF22A7712A6}" dt="2023-03-07T10:04:17.744" v="38"/>
        <pc:sldMkLst>
          <pc:docMk/>
          <pc:sldMk cId="3953826729" sldId="1948"/>
        </pc:sldMkLst>
      </pc:sldChg>
      <pc:sldChg chg="add del replId">
        <pc:chgData name="Harun Korkmaz" userId="S::harun.korkmaz@studentambassadors.com::5cb593fd-c519-4aac-9bab-ac0d0a6a1f89" providerId="AD" clId="Web-{AC6FCF21-8DDF-6781-6F0C-1CF22A7712A6}" dt="2023-03-07T10:13:18.306" v="269"/>
        <pc:sldMkLst>
          <pc:docMk/>
          <pc:sldMk cId="3963799571" sldId="1948"/>
        </pc:sldMkLst>
      </pc:sldChg>
      <pc:sldChg chg="delSp modSp add replId">
        <pc:chgData name="Harun Korkmaz" userId="S::harun.korkmaz@studentambassadors.com::5cb593fd-c519-4aac-9bab-ac0d0a6a1f89" providerId="AD" clId="Web-{AC6FCF21-8DDF-6781-6F0C-1CF22A7712A6}" dt="2023-03-07T13:32:36.427" v="1107" actId="20577"/>
        <pc:sldMkLst>
          <pc:docMk/>
          <pc:sldMk cId="759083167" sldId="1949"/>
        </pc:sldMkLst>
        <pc:spChg chg="mod">
          <ac:chgData name="Harun Korkmaz" userId="S::harun.korkmaz@studentambassadors.com::5cb593fd-c519-4aac-9bab-ac0d0a6a1f89" providerId="AD" clId="Web-{AC6FCF21-8DDF-6781-6F0C-1CF22A7712A6}" dt="2023-03-07T10:14:35.012" v="279" actId="20577"/>
          <ac:spMkLst>
            <pc:docMk/>
            <pc:sldMk cId="759083167" sldId="1949"/>
            <ac:spMk id="15" creationId="{8D16E5A3-3779-A53A-9976-6D7ECEE6F643}"/>
          </ac:spMkLst>
        </pc:spChg>
        <pc:spChg chg="mod">
          <ac:chgData name="Harun Korkmaz" userId="S::harun.korkmaz@studentambassadors.com::5cb593fd-c519-4aac-9bab-ac0d0a6a1f89" providerId="AD" clId="Web-{AC6FCF21-8DDF-6781-6F0C-1CF22A7712A6}" dt="2023-03-07T13:32:36.427" v="1107" actId="20577"/>
          <ac:spMkLst>
            <pc:docMk/>
            <pc:sldMk cId="759083167" sldId="1949"/>
            <ac:spMk id="16" creationId="{A5B2CE92-5C24-F198-8FA4-40855A1B5052}"/>
          </ac:spMkLst>
        </pc:spChg>
        <pc:picChg chg="del">
          <ac:chgData name="Harun Korkmaz" userId="S::harun.korkmaz@studentambassadors.com::5cb593fd-c519-4aac-9bab-ac0d0a6a1f89" providerId="AD" clId="Web-{AC6FCF21-8DDF-6781-6F0C-1CF22A7712A6}" dt="2023-03-07T10:15:11.685" v="285"/>
          <ac:picMkLst>
            <pc:docMk/>
            <pc:sldMk cId="759083167" sldId="1949"/>
            <ac:picMk id="3" creationId="{D0A88428-ADB4-B98F-4127-82CEEE35D294}"/>
          </ac:picMkLst>
        </pc:picChg>
      </pc:sldChg>
      <pc:sldChg chg="add del replId">
        <pc:chgData name="Harun Korkmaz" userId="S::harun.korkmaz@studentambassadors.com::5cb593fd-c519-4aac-9bab-ac0d0a6a1f89" providerId="AD" clId="Web-{AC6FCF21-8DDF-6781-6F0C-1CF22A7712A6}" dt="2023-03-07T10:13:18.306" v="268"/>
        <pc:sldMkLst>
          <pc:docMk/>
          <pc:sldMk cId="1948324190" sldId="1949"/>
        </pc:sldMkLst>
      </pc:sldChg>
      <pc:sldChg chg="modSp add ord replId">
        <pc:chgData name="Harun Korkmaz" userId="S::harun.korkmaz@studentambassadors.com::5cb593fd-c519-4aac-9bab-ac0d0a6a1f89" providerId="AD" clId="Web-{AC6FCF21-8DDF-6781-6F0C-1CF22A7712A6}" dt="2023-03-07T11:45:08.147" v="366" actId="20577"/>
        <pc:sldMkLst>
          <pc:docMk/>
          <pc:sldMk cId="606876683" sldId="1950"/>
        </pc:sldMkLst>
        <pc:spChg chg="mod">
          <ac:chgData name="Harun Korkmaz" userId="S::harun.korkmaz@studentambassadors.com::5cb593fd-c519-4aac-9bab-ac0d0a6a1f89" providerId="AD" clId="Web-{AC6FCF21-8DDF-6781-6F0C-1CF22A7712A6}" dt="2023-03-07T11:45:08.147" v="366" actId="20577"/>
          <ac:spMkLst>
            <pc:docMk/>
            <pc:sldMk cId="606876683" sldId="1950"/>
            <ac:spMk id="2" creationId="{ABA6F370-5E9F-17F7-A093-DD01B17670D2}"/>
          </ac:spMkLst>
        </pc:spChg>
      </pc:sldChg>
      <pc:sldChg chg="add replId">
        <pc:chgData name="Harun Korkmaz" userId="S::harun.korkmaz@studentambassadors.com::5cb593fd-c519-4aac-9bab-ac0d0a6a1f89" providerId="AD" clId="Web-{AC6FCF21-8DDF-6781-6F0C-1CF22A7712A6}" dt="2023-03-07T11:44:33.786" v="349"/>
        <pc:sldMkLst>
          <pc:docMk/>
          <pc:sldMk cId="2254606204" sldId="1951"/>
        </pc:sldMkLst>
      </pc:sldChg>
    </pc:docChg>
  </pc:docChgLst>
  <pc:docChgLst>
    <pc:chgData name="Ali Elbashir" userId="S::ali.elbashir@studentambassadors.com::679f60fc-d813-4359-aa3c-4f9fec4e582d" providerId="AD" clId="Web-{9C9C979E-C62C-6B82-8706-92448A48F02A}"/>
    <pc:docChg chg="addSld delSld modSld modSection">
      <pc:chgData name="Ali Elbashir" userId="S::ali.elbashir@studentambassadors.com::679f60fc-d813-4359-aa3c-4f9fec4e582d" providerId="AD" clId="Web-{9C9C979E-C62C-6B82-8706-92448A48F02A}" dt="2023-03-05T21:33:01.042" v="337" actId="20577"/>
      <pc:docMkLst>
        <pc:docMk/>
      </pc:docMkLst>
      <pc:sldChg chg="delSp">
        <pc:chgData name="Ali Elbashir" userId="S::ali.elbashir@studentambassadors.com::679f60fc-d813-4359-aa3c-4f9fec4e582d" providerId="AD" clId="Web-{9C9C979E-C62C-6B82-8706-92448A48F02A}" dt="2023-03-05T21:16:41.185" v="19"/>
        <pc:sldMkLst>
          <pc:docMk/>
          <pc:sldMk cId="4056414588" sldId="1857"/>
        </pc:sldMkLst>
        <pc:spChg chg="del">
          <ac:chgData name="Ali Elbashir" userId="S::ali.elbashir@studentambassadors.com::679f60fc-d813-4359-aa3c-4f9fec4e582d" providerId="AD" clId="Web-{9C9C979E-C62C-6B82-8706-92448A48F02A}" dt="2023-03-05T21:16:41.185" v="19"/>
          <ac:spMkLst>
            <pc:docMk/>
            <pc:sldMk cId="4056414588" sldId="1857"/>
            <ac:spMk id="10" creationId="{DBA074EC-D3E0-9B39-8A82-4DBC5FA81B4D}"/>
          </ac:spMkLst>
        </pc:spChg>
        <pc:spChg chg="del">
          <ac:chgData name="Ali Elbashir" userId="S::ali.elbashir@studentambassadors.com::679f60fc-d813-4359-aa3c-4f9fec4e582d" providerId="AD" clId="Web-{9C9C979E-C62C-6B82-8706-92448A48F02A}" dt="2023-03-05T21:16:37.825" v="18"/>
          <ac:spMkLst>
            <pc:docMk/>
            <pc:sldMk cId="4056414588" sldId="1857"/>
            <ac:spMk id="11" creationId="{2A8D40B8-EBB5-BBD9-598F-B3E20CDBBD5E}"/>
          </ac:spMkLst>
        </pc:spChg>
      </pc:sldChg>
      <pc:sldChg chg="add del">
        <pc:chgData name="Ali Elbashir" userId="S::ali.elbashir@studentambassadors.com::679f60fc-d813-4359-aa3c-4f9fec4e582d" providerId="AD" clId="Web-{9C9C979E-C62C-6B82-8706-92448A48F02A}" dt="2023-03-05T20:45:47.606" v="12"/>
        <pc:sldMkLst>
          <pc:docMk/>
          <pc:sldMk cId="1259518534" sldId="1870"/>
        </pc:sldMkLst>
      </pc:sldChg>
      <pc:sldChg chg="add del">
        <pc:chgData name="Ali Elbashir" userId="S::ali.elbashir@studentambassadors.com::679f60fc-d813-4359-aa3c-4f9fec4e582d" providerId="AD" clId="Web-{9C9C979E-C62C-6B82-8706-92448A48F02A}" dt="2023-03-05T20:45:46.559" v="11"/>
        <pc:sldMkLst>
          <pc:docMk/>
          <pc:sldMk cId="3291610458" sldId="1871"/>
        </pc:sldMkLst>
      </pc:sldChg>
      <pc:sldChg chg="add del">
        <pc:chgData name="Ali Elbashir" userId="S::ali.elbashir@studentambassadors.com::679f60fc-d813-4359-aa3c-4f9fec4e582d" providerId="AD" clId="Web-{9C9C979E-C62C-6B82-8706-92448A48F02A}" dt="2023-03-05T20:45:44.059" v="9"/>
        <pc:sldMkLst>
          <pc:docMk/>
          <pc:sldMk cId="757113606" sldId="1872"/>
        </pc:sldMkLst>
      </pc:sldChg>
      <pc:sldChg chg="add del">
        <pc:chgData name="Ali Elbashir" userId="S::ali.elbashir@studentambassadors.com::679f60fc-d813-4359-aa3c-4f9fec4e582d" providerId="AD" clId="Web-{9C9C979E-C62C-6B82-8706-92448A48F02A}" dt="2023-03-05T20:45:42.481" v="8"/>
        <pc:sldMkLst>
          <pc:docMk/>
          <pc:sldMk cId="1700134838" sldId="1873"/>
        </pc:sldMkLst>
      </pc:sldChg>
      <pc:sldChg chg="add del">
        <pc:chgData name="Ali Elbashir" userId="S::ali.elbashir@studentambassadors.com::679f60fc-d813-4359-aa3c-4f9fec4e582d" providerId="AD" clId="Web-{9C9C979E-C62C-6B82-8706-92448A48F02A}" dt="2023-03-05T20:45:38.231" v="7"/>
        <pc:sldMkLst>
          <pc:docMk/>
          <pc:sldMk cId="1958302279" sldId="1874"/>
        </pc:sldMkLst>
      </pc:sldChg>
      <pc:sldChg chg="add del">
        <pc:chgData name="Ali Elbashir" userId="S::ali.elbashir@studentambassadors.com::679f60fc-d813-4359-aa3c-4f9fec4e582d" providerId="AD" clId="Web-{9C9C979E-C62C-6B82-8706-92448A48F02A}" dt="2023-03-05T20:45:45.450" v="10"/>
        <pc:sldMkLst>
          <pc:docMk/>
          <pc:sldMk cId="3969436930" sldId="1877"/>
        </pc:sldMkLst>
      </pc:sldChg>
      <pc:sldChg chg="add del">
        <pc:chgData name="Ali Elbashir" userId="S::ali.elbashir@studentambassadors.com::679f60fc-d813-4359-aa3c-4f9fec4e582d" providerId="AD" clId="Web-{9C9C979E-C62C-6B82-8706-92448A48F02A}" dt="2023-03-05T20:45:49.122" v="13"/>
        <pc:sldMkLst>
          <pc:docMk/>
          <pc:sldMk cId="1131009926" sldId="1878"/>
        </pc:sldMkLst>
      </pc:sldChg>
      <pc:sldChg chg="modSp">
        <pc:chgData name="Ali Elbashir" userId="S::ali.elbashir@studentambassadors.com::679f60fc-d813-4359-aa3c-4f9fec4e582d" providerId="AD" clId="Web-{9C9C979E-C62C-6B82-8706-92448A48F02A}" dt="2023-03-05T21:33:01.042" v="337" actId="20577"/>
        <pc:sldMkLst>
          <pc:docMk/>
          <pc:sldMk cId="2559117583" sldId="1882"/>
        </pc:sldMkLst>
        <pc:spChg chg="mod">
          <ac:chgData name="Ali Elbashir" userId="S::ali.elbashir@studentambassadors.com::679f60fc-d813-4359-aa3c-4f9fec4e582d" providerId="AD" clId="Web-{9C9C979E-C62C-6B82-8706-92448A48F02A}" dt="2023-03-05T21:21:30.350" v="208" actId="20577"/>
          <ac:spMkLst>
            <pc:docMk/>
            <pc:sldMk cId="2559117583" sldId="1882"/>
            <ac:spMk id="2" creationId="{BB17FE68-6C47-5A9E-F65C-3E10EAFADCDE}"/>
          </ac:spMkLst>
        </pc:spChg>
        <pc:spChg chg="mod">
          <ac:chgData name="Ali Elbashir" userId="S::ali.elbashir@studentambassadors.com::679f60fc-d813-4359-aa3c-4f9fec4e582d" providerId="AD" clId="Web-{9C9C979E-C62C-6B82-8706-92448A48F02A}" dt="2023-03-05T21:33:01.042" v="337" actId="20577"/>
          <ac:spMkLst>
            <pc:docMk/>
            <pc:sldMk cId="2559117583" sldId="1882"/>
            <ac:spMk id="3" creationId="{AF572BAA-C2A2-78D3-53DC-79BB1B7C8FFA}"/>
          </ac:spMkLst>
        </pc:spChg>
      </pc:sldChg>
      <pc:sldChg chg="modSp add replId">
        <pc:chgData name="Ali Elbashir" userId="S::ali.elbashir@studentambassadors.com::679f60fc-d813-4359-aa3c-4f9fec4e582d" providerId="AD" clId="Web-{9C9C979E-C62C-6B82-8706-92448A48F02A}" dt="2023-03-05T21:25:48.295" v="319" actId="20577"/>
        <pc:sldMkLst>
          <pc:docMk/>
          <pc:sldMk cId="839740688" sldId="1887"/>
        </pc:sldMkLst>
        <pc:spChg chg="mod">
          <ac:chgData name="Ali Elbashir" userId="S::ali.elbashir@studentambassadors.com::679f60fc-d813-4359-aa3c-4f9fec4e582d" providerId="AD" clId="Web-{9C9C979E-C62C-6B82-8706-92448A48F02A}" dt="2023-03-05T21:21:34.490" v="212" actId="20577"/>
          <ac:spMkLst>
            <pc:docMk/>
            <pc:sldMk cId="839740688" sldId="1887"/>
            <ac:spMk id="2" creationId="{BB17FE68-6C47-5A9E-F65C-3E10EAFADCDE}"/>
          </ac:spMkLst>
        </pc:spChg>
        <pc:spChg chg="mod">
          <ac:chgData name="Ali Elbashir" userId="S::ali.elbashir@studentambassadors.com::679f60fc-d813-4359-aa3c-4f9fec4e582d" providerId="AD" clId="Web-{9C9C979E-C62C-6B82-8706-92448A48F02A}" dt="2023-03-05T21:25:48.295" v="319" actId="20577"/>
          <ac:spMkLst>
            <pc:docMk/>
            <pc:sldMk cId="839740688" sldId="1887"/>
            <ac:spMk id="3" creationId="{AF572BAA-C2A2-78D3-53DC-79BB1B7C8FFA}"/>
          </ac:spMkLst>
        </pc:spChg>
      </pc:sldChg>
    </pc:docChg>
  </pc:docChgLst>
  <pc:docChgLst>
    <pc:chgData name="Harun Korkmaz" userId="S::harun.korkmaz@studentambassadors.com::5cb593fd-c519-4aac-9bab-ac0d0a6a1f89" providerId="AD" clId="Web-{3FC109B1-34F0-0237-D275-C374F8F1575F}"/>
    <pc:docChg chg="modSld">
      <pc:chgData name="Harun Korkmaz" userId="S::harun.korkmaz@studentambassadors.com::5cb593fd-c519-4aac-9bab-ac0d0a6a1f89" providerId="AD" clId="Web-{3FC109B1-34F0-0237-D275-C374F8F1575F}" dt="2023-07-14T09:44:26.323" v="60" actId="1076"/>
      <pc:docMkLst>
        <pc:docMk/>
      </pc:docMkLst>
      <pc:sldChg chg="addSp delSp modSp">
        <pc:chgData name="Harun Korkmaz" userId="S::harun.korkmaz@studentambassadors.com::5cb593fd-c519-4aac-9bab-ac0d0a6a1f89" providerId="AD" clId="Web-{3FC109B1-34F0-0237-D275-C374F8F1575F}" dt="2023-07-14T09:44:26.323" v="60" actId="1076"/>
        <pc:sldMkLst>
          <pc:docMk/>
          <pc:sldMk cId="4056414588" sldId="1857"/>
        </pc:sldMkLst>
        <pc:spChg chg="mod">
          <ac:chgData name="Harun Korkmaz" userId="S::harun.korkmaz@studentambassadors.com::5cb593fd-c519-4aac-9bab-ac0d0a6a1f89" providerId="AD" clId="Web-{3FC109B1-34F0-0237-D275-C374F8F1575F}" dt="2023-07-14T08:47:25.786" v="43" actId="20577"/>
          <ac:spMkLst>
            <pc:docMk/>
            <pc:sldMk cId="4056414588" sldId="1857"/>
            <ac:spMk id="4" creationId="{00000000-0000-0000-0000-000000000000}"/>
          </ac:spMkLst>
        </pc:spChg>
        <pc:spChg chg="mod">
          <ac:chgData name="Harun Korkmaz" userId="S::harun.korkmaz@studentambassadors.com::5cb593fd-c519-4aac-9bab-ac0d0a6a1f89" providerId="AD" clId="Web-{3FC109B1-34F0-0237-D275-C374F8F1575F}" dt="2023-07-14T09:44:03.587" v="58" actId="1076"/>
          <ac:spMkLst>
            <pc:docMk/>
            <pc:sldMk cId="4056414588" sldId="1857"/>
            <ac:spMk id="5" creationId="{00000000-0000-0000-0000-000000000000}"/>
          </ac:spMkLst>
        </pc:spChg>
        <pc:picChg chg="del mod">
          <ac:chgData name="Harun Korkmaz" userId="S::harun.korkmaz@studentambassadors.com::5cb593fd-c519-4aac-9bab-ac0d0a6a1f89" providerId="AD" clId="Web-{3FC109B1-34F0-0237-D275-C374F8F1575F}" dt="2023-07-14T09:41:14.279" v="54"/>
          <ac:picMkLst>
            <pc:docMk/>
            <pc:sldMk cId="4056414588" sldId="1857"/>
            <ac:picMk id="2" creationId="{7905F401-E616-FCA1-3517-E2DED2EF15C2}"/>
          </ac:picMkLst>
        </pc:picChg>
        <pc:picChg chg="add mod modCrop">
          <ac:chgData name="Harun Korkmaz" userId="S::harun.korkmaz@studentambassadors.com::5cb593fd-c519-4aac-9bab-ac0d0a6a1f89" providerId="AD" clId="Web-{3FC109B1-34F0-0237-D275-C374F8F1575F}" dt="2023-07-14T09:44:26.323" v="60" actId="1076"/>
          <ac:picMkLst>
            <pc:docMk/>
            <pc:sldMk cId="4056414588" sldId="1857"/>
            <ac:picMk id="3" creationId="{1A6D0B08-4192-F996-ECF6-3BCD5CD79FA0}"/>
          </ac:picMkLst>
        </pc:picChg>
      </pc:sldChg>
    </pc:docChg>
  </pc:docChgLst>
  <pc:docChgLst>
    <pc:chgData name="Harun Korkmaz" userId="S::harun.korkmaz@studentambassadors.com::5cb593fd-c519-4aac-9bab-ac0d0a6a1f89" providerId="AD" clId="Web-{04FB0590-F41E-9AB2-32F6-5E1DC7705F7B}"/>
    <pc:docChg chg="addSld delSld modSld sldOrd modSection">
      <pc:chgData name="Harun Korkmaz" userId="S::harun.korkmaz@studentambassadors.com::5cb593fd-c519-4aac-9bab-ac0d0a6a1f89" providerId="AD" clId="Web-{04FB0590-F41E-9AB2-32F6-5E1DC7705F7B}" dt="2023-03-07T09:19:14.541" v="240" actId="20577"/>
      <pc:docMkLst>
        <pc:docMk/>
      </pc:docMkLst>
      <pc:sldChg chg="modSp">
        <pc:chgData name="Harun Korkmaz" userId="S::harun.korkmaz@studentambassadors.com::5cb593fd-c519-4aac-9bab-ac0d0a6a1f89" providerId="AD" clId="Web-{04FB0590-F41E-9AB2-32F6-5E1DC7705F7B}" dt="2023-03-07T09:19:14.541" v="240" actId="20577"/>
        <pc:sldMkLst>
          <pc:docMk/>
          <pc:sldMk cId="2832594605" sldId="1883"/>
        </pc:sldMkLst>
        <pc:spChg chg="mod">
          <ac:chgData name="Harun Korkmaz" userId="S::harun.korkmaz@studentambassadors.com::5cb593fd-c519-4aac-9bab-ac0d0a6a1f89" providerId="AD" clId="Web-{04FB0590-F41E-9AB2-32F6-5E1DC7705F7B}" dt="2023-03-07T09:19:14.541" v="240" actId="20577"/>
          <ac:spMkLst>
            <pc:docMk/>
            <pc:sldMk cId="2832594605" sldId="1883"/>
            <ac:spMk id="3" creationId="{204E46D0-D102-B5C5-1307-4492BE24A827}"/>
          </ac:spMkLst>
        </pc:spChg>
      </pc:sldChg>
      <pc:sldChg chg="del">
        <pc:chgData name="Harun Korkmaz" userId="S::harun.korkmaz@studentambassadors.com::5cb593fd-c519-4aac-9bab-ac0d0a6a1f89" providerId="AD" clId="Web-{04FB0590-F41E-9AB2-32F6-5E1DC7705F7B}" dt="2023-03-07T08:41:09.250" v="57"/>
        <pc:sldMkLst>
          <pc:docMk/>
          <pc:sldMk cId="4099540434" sldId="1884"/>
        </pc:sldMkLst>
      </pc:sldChg>
      <pc:sldChg chg="del">
        <pc:chgData name="Harun Korkmaz" userId="S::harun.korkmaz@studentambassadors.com::5cb593fd-c519-4aac-9bab-ac0d0a6a1f89" providerId="AD" clId="Web-{04FB0590-F41E-9AB2-32F6-5E1DC7705F7B}" dt="2023-03-07T08:41:09.250" v="56"/>
        <pc:sldMkLst>
          <pc:docMk/>
          <pc:sldMk cId="3931833102" sldId="1888"/>
        </pc:sldMkLst>
      </pc:sldChg>
      <pc:sldChg chg="modSp">
        <pc:chgData name="Harun Korkmaz" userId="S::harun.korkmaz@studentambassadors.com::5cb593fd-c519-4aac-9bab-ac0d0a6a1f89" providerId="AD" clId="Web-{04FB0590-F41E-9AB2-32F6-5E1DC7705F7B}" dt="2023-03-07T08:50:55.012" v="89"/>
        <pc:sldMkLst>
          <pc:docMk/>
          <pc:sldMk cId="2854193926" sldId="1892"/>
        </pc:sldMkLst>
        <pc:spChg chg="mod">
          <ac:chgData name="Harun Korkmaz" userId="S::harun.korkmaz@studentambassadors.com::5cb593fd-c519-4aac-9bab-ac0d0a6a1f89" providerId="AD" clId="Web-{04FB0590-F41E-9AB2-32F6-5E1DC7705F7B}" dt="2023-03-07T08:50:55.012" v="89"/>
          <ac:spMkLst>
            <pc:docMk/>
            <pc:sldMk cId="2854193926" sldId="1892"/>
            <ac:spMk id="2" creationId="{CCE17D0F-84B8-2967-5417-93AB81E137D1}"/>
          </ac:spMkLst>
        </pc:spChg>
      </pc:sldChg>
      <pc:sldChg chg="modSp">
        <pc:chgData name="Harun Korkmaz" userId="S::harun.korkmaz@studentambassadors.com::5cb593fd-c519-4aac-9bab-ac0d0a6a1f89" providerId="AD" clId="Web-{04FB0590-F41E-9AB2-32F6-5E1DC7705F7B}" dt="2023-03-07T08:50:19.618" v="81" actId="1076"/>
        <pc:sldMkLst>
          <pc:docMk/>
          <pc:sldMk cId="2802461215" sldId="1900"/>
        </pc:sldMkLst>
        <pc:spChg chg="mod">
          <ac:chgData name="Harun Korkmaz" userId="S::harun.korkmaz@studentambassadors.com::5cb593fd-c519-4aac-9bab-ac0d0a6a1f89" providerId="AD" clId="Web-{04FB0590-F41E-9AB2-32F6-5E1DC7705F7B}" dt="2023-03-07T08:50:11.258" v="79" actId="20577"/>
          <ac:spMkLst>
            <pc:docMk/>
            <pc:sldMk cId="2802461215" sldId="1900"/>
            <ac:spMk id="2" creationId="{ABA6F370-5E9F-17F7-A093-DD01B17670D2}"/>
          </ac:spMkLst>
        </pc:spChg>
        <pc:spChg chg="mod">
          <ac:chgData name="Harun Korkmaz" userId="S::harun.korkmaz@studentambassadors.com::5cb593fd-c519-4aac-9bab-ac0d0a6a1f89" providerId="AD" clId="Web-{04FB0590-F41E-9AB2-32F6-5E1DC7705F7B}" dt="2023-03-07T08:50:14.415" v="80" actId="1076"/>
          <ac:spMkLst>
            <pc:docMk/>
            <pc:sldMk cId="2802461215" sldId="1900"/>
            <ac:spMk id="3" creationId="{E3F558EB-D653-E787-7366-2D510CEA6F2F}"/>
          </ac:spMkLst>
        </pc:spChg>
        <pc:picChg chg="mod">
          <ac:chgData name="Harun Korkmaz" userId="S::harun.korkmaz@studentambassadors.com::5cb593fd-c519-4aac-9bab-ac0d0a6a1f89" providerId="AD" clId="Web-{04FB0590-F41E-9AB2-32F6-5E1DC7705F7B}" dt="2023-03-07T08:50:19.618" v="81" actId="1076"/>
          <ac:picMkLst>
            <pc:docMk/>
            <pc:sldMk cId="2802461215" sldId="1900"/>
            <ac:picMk id="4" creationId="{BCC611D3-C9CC-4EC7-865B-CAA37358E099}"/>
          </ac:picMkLst>
        </pc:picChg>
      </pc:sldChg>
      <pc:sldChg chg="del">
        <pc:chgData name="Harun Korkmaz" userId="S::harun.korkmaz@studentambassadors.com::5cb593fd-c519-4aac-9bab-ac0d0a6a1f89" providerId="AD" clId="Web-{04FB0590-F41E-9AB2-32F6-5E1DC7705F7B}" dt="2023-03-07T08:41:09.250" v="54"/>
        <pc:sldMkLst>
          <pc:docMk/>
          <pc:sldMk cId="3641827801" sldId="1902"/>
        </pc:sldMkLst>
      </pc:sldChg>
      <pc:sldChg chg="del">
        <pc:chgData name="Harun Korkmaz" userId="S::harun.korkmaz@studentambassadors.com::5cb593fd-c519-4aac-9bab-ac0d0a6a1f89" providerId="AD" clId="Web-{04FB0590-F41E-9AB2-32F6-5E1DC7705F7B}" dt="2023-03-07T08:41:09.250" v="55"/>
        <pc:sldMkLst>
          <pc:docMk/>
          <pc:sldMk cId="1062922194" sldId="1904"/>
        </pc:sldMkLst>
      </pc:sldChg>
      <pc:sldChg chg="modSp">
        <pc:chgData name="Harun Korkmaz" userId="S::harun.korkmaz@studentambassadors.com::5cb593fd-c519-4aac-9bab-ac0d0a6a1f89" providerId="AD" clId="Web-{04FB0590-F41E-9AB2-32F6-5E1DC7705F7B}" dt="2023-03-07T09:04:29.305" v="177" actId="20577"/>
        <pc:sldMkLst>
          <pc:docMk/>
          <pc:sldMk cId="3628417360" sldId="1906"/>
        </pc:sldMkLst>
        <pc:spChg chg="mod">
          <ac:chgData name="Harun Korkmaz" userId="S::harun.korkmaz@studentambassadors.com::5cb593fd-c519-4aac-9bab-ac0d0a6a1f89" providerId="AD" clId="Web-{04FB0590-F41E-9AB2-32F6-5E1DC7705F7B}" dt="2023-03-07T09:04:29.305" v="177" actId="20577"/>
          <ac:spMkLst>
            <pc:docMk/>
            <pc:sldMk cId="3628417360" sldId="1906"/>
            <ac:spMk id="3" creationId="{E3F558EB-D653-E787-7366-2D510CEA6F2F}"/>
          </ac:spMkLst>
        </pc:spChg>
        <pc:picChg chg="mod">
          <ac:chgData name="Harun Korkmaz" userId="S::harun.korkmaz@studentambassadors.com::5cb593fd-c519-4aac-9bab-ac0d0a6a1f89" providerId="AD" clId="Web-{04FB0590-F41E-9AB2-32F6-5E1DC7705F7B}" dt="2023-03-07T08:41:20.798" v="58" actId="1076"/>
          <ac:picMkLst>
            <pc:docMk/>
            <pc:sldMk cId="3628417360" sldId="1906"/>
            <ac:picMk id="5" creationId="{B6D6A161-88D0-6286-83AF-3204077235AC}"/>
          </ac:picMkLst>
        </pc:picChg>
      </pc:sldChg>
      <pc:sldChg chg="addSp delSp modSp">
        <pc:chgData name="Harun Korkmaz" userId="S::harun.korkmaz@studentambassadors.com::5cb593fd-c519-4aac-9bab-ac0d0a6a1f89" providerId="AD" clId="Web-{04FB0590-F41E-9AB2-32F6-5E1DC7705F7B}" dt="2023-03-07T09:03:43.317" v="162" actId="20577"/>
        <pc:sldMkLst>
          <pc:docMk/>
          <pc:sldMk cId="988741959" sldId="1908"/>
        </pc:sldMkLst>
        <pc:spChg chg="mod">
          <ac:chgData name="Harun Korkmaz" userId="S::harun.korkmaz@studentambassadors.com::5cb593fd-c519-4aac-9bab-ac0d0a6a1f89" providerId="AD" clId="Web-{04FB0590-F41E-9AB2-32F6-5E1DC7705F7B}" dt="2023-03-07T08:45:04.345" v="66" actId="1076"/>
          <ac:spMkLst>
            <pc:docMk/>
            <pc:sldMk cId="988741959" sldId="1908"/>
            <ac:spMk id="2" creationId="{ABA6F370-5E9F-17F7-A093-DD01B17670D2}"/>
          </ac:spMkLst>
        </pc:spChg>
        <pc:spChg chg="mod">
          <ac:chgData name="Harun Korkmaz" userId="S::harun.korkmaz@studentambassadors.com::5cb593fd-c519-4aac-9bab-ac0d0a6a1f89" providerId="AD" clId="Web-{04FB0590-F41E-9AB2-32F6-5E1DC7705F7B}" dt="2023-03-07T09:03:43.317" v="162" actId="20577"/>
          <ac:spMkLst>
            <pc:docMk/>
            <pc:sldMk cId="988741959" sldId="1908"/>
            <ac:spMk id="3" creationId="{E3F558EB-D653-E787-7366-2D510CEA6F2F}"/>
          </ac:spMkLst>
        </pc:spChg>
        <pc:picChg chg="add del mod">
          <ac:chgData name="Harun Korkmaz" userId="S::harun.korkmaz@studentambassadors.com::5cb593fd-c519-4aac-9bab-ac0d0a6a1f89" providerId="AD" clId="Web-{04FB0590-F41E-9AB2-32F6-5E1DC7705F7B}" dt="2023-03-07T08:44:31.640" v="63"/>
          <ac:picMkLst>
            <pc:docMk/>
            <pc:sldMk cId="988741959" sldId="1908"/>
            <ac:picMk id="4" creationId="{0526DDAC-26A9-BD8C-3F79-5E9096E859BE}"/>
          </ac:picMkLst>
        </pc:picChg>
        <pc:picChg chg="add del">
          <ac:chgData name="Harun Korkmaz" userId="S::harun.korkmaz@studentambassadors.com::5cb593fd-c519-4aac-9bab-ac0d0a6a1f89" providerId="AD" clId="Web-{04FB0590-F41E-9AB2-32F6-5E1DC7705F7B}" dt="2023-03-07T08:44:28.671" v="62"/>
          <ac:picMkLst>
            <pc:docMk/>
            <pc:sldMk cId="988741959" sldId="1908"/>
            <ac:picMk id="6" creationId="{95FEBFA3-4135-6844-9BF3-392C7173F39A}"/>
          </ac:picMkLst>
        </pc:picChg>
        <pc:picChg chg="add del">
          <ac:chgData name="Harun Korkmaz" userId="S::harun.korkmaz@studentambassadors.com::5cb593fd-c519-4aac-9bab-ac0d0a6a1f89" providerId="AD" clId="Web-{04FB0590-F41E-9AB2-32F6-5E1DC7705F7B}" dt="2023-03-07T08:44:59.892" v="65"/>
          <ac:picMkLst>
            <pc:docMk/>
            <pc:sldMk cId="988741959" sldId="1908"/>
            <ac:picMk id="8" creationId="{D5CD58AE-5706-0C06-32C4-C33D12071CF9}"/>
          </ac:picMkLst>
        </pc:picChg>
        <pc:picChg chg="add mod">
          <ac:chgData name="Harun Korkmaz" userId="S::harun.korkmaz@studentambassadors.com::5cb593fd-c519-4aac-9bab-ac0d0a6a1f89" providerId="AD" clId="Web-{04FB0590-F41E-9AB2-32F6-5E1DC7705F7B}" dt="2023-03-07T08:45:48.427" v="76" actId="1076"/>
          <ac:picMkLst>
            <pc:docMk/>
            <pc:sldMk cId="988741959" sldId="1908"/>
            <ac:picMk id="9" creationId="{B2592F41-C446-5902-DC81-7A16730EC29C}"/>
          </ac:picMkLst>
        </pc:picChg>
        <pc:picChg chg="add del">
          <ac:chgData name="Harun Korkmaz" userId="S::harun.korkmaz@studentambassadors.com::5cb593fd-c519-4aac-9bab-ac0d0a6a1f89" providerId="AD" clId="Web-{04FB0590-F41E-9AB2-32F6-5E1DC7705F7B}" dt="2023-03-07T08:45:38.817" v="74"/>
          <ac:picMkLst>
            <pc:docMk/>
            <pc:sldMk cId="988741959" sldId="1908"/>
            <ac:picMk id="11" creationId="{82C4E88D-7745-E0D0-37D9-C73A186B39A9}"/>
          </ac:picMkLst>
        </pc:picChg>
      </pc:sldChg>
      <pc:sldChg chg="addSp modSp">
        <pc:chgData name="Harun Korkmaz" userId="S::harun.korkmaz@studentambassadors.com::5cb593fd-c519-4aac-9bab-ac0d0a6a1f89" providerId="AD" clId="Web-{04FB0590-F41E-9AB2-32F6-5E1DC7705F7B}" dt="2023-03-07T09:02:42.313" v="156" actId="20577"/>
        <pc:sldMkLst>
          <pc:docMk/>
          <pc:sldMk cId="497886652" sldId="1911"/>
        </pc:sldMkLst>
        <pc:spChg chg="mod">
          <ac:chgData name="Harun Korkmaz" userId="S::harun.korkmaz@studentambassadors.com::5cb593fd-c519-4aac-9bab-ac0d0a6a1f89" providerId="AD" clId="Web-{04FB0590-F41E-9AB2-32F6-5E1DC7705F7B}" dt="2023-03-07T09:02:42.313" v="156" actId="20577"/>
          <ac:spMkLst>
            <pc:docMk/>
            <pc:sldMk cId="497886652" sldId="1911"/>
            <ac:spMk id="3" creationId="{E3F558EB-D653-E787-7366-2D510CEA6F2F}"/>
          </ac:spMkLst>
        </pc:spChg>
        <pc:picChg chg="add mod">
          <ac:chgData name="Harun Korkmaz" userId="S::harun.korkmaz@studentambassadors.com::5cb593fd-c519-4aac-9bab-ac0d0a6a1f89" providerId="AD" clId="Web-{04FB0590-F41E-9AB2-32F6-5E1DC7705F7B}" dt="2023-03-07T08:51:39.468" v="97" actId="1076"/>
          <ac:picMkLst>
            <pc:docMk/>
            <pc:sldMk cId="497886652" sldId="1911"/>
            <ac:picMk id="4" creationId="{2E2EA448-EAFF-EE57-976C-7206649F34EE}"/>
          </ac:picMkLst>
        </pc:picChg>
      </pc:sldChg>
      <pc:sldChg chg="addSp delSp modSp">
        <pc:chgData name="Harun Korkmaz" userId="S::harun.korkmaz@studentambassadors.com::5cb593fd-c519-4aac-9bab-ac0d0a6a1f89" providerId="AD" clId="Web-{04FB0590-F41E-9AB2-32F6-5E1DC7705F7B}" dt="2023-03-07T09:00:51.008" v="144" actId="1076"/>
        <pc:sldMkLst>
          <pc:docMk/>
          <pc:sldMk cId="2412575413" sldId="1913"/>
        </pc:sldMkLst>
        <pc:spChg chg="mod">
          <ac:chgData name="Harun Korkmaz" userId="S::harun.korkmaz@studentambassadors.com::5cb593fd-c519-4aac-9bab-ac0d0a6a1f89" providerId="AD" clId="Web-{04FB0590-F41E-9AB2-32F6-5E1DC7705F7B}" dt="2023-03-07T08:56:17.144" v="131" actId="20577"/>
          <ac:spMkLst>
            <pc:docMk/>
            <pc:sldMk cId="2412575413" sldId="1913"/>
            <ac:spMk id="3" creationId="{E3F558EB-D653-E787-7366-2D510CEA6F2F}"/>
          </ac:spMkLst>
        </pc:spChg>
        <pc:picChg chg="add del mod">
          <ac:chgData name="Harun Korkmaz" userId="S::harun.korkmaz@studentambassadors.com::5cb593fd-c519-4aac-9bab-ac0d0a6a1f89" providerId="AD" clId="Web-{04FB0590-F41E-9AB2-32F6-5E1DC7705F7B}" dt="2023-03-07T09:00:24.631" v="134"/>
          <ac:picMkLst>
            <pc:docMk/>
            <pc:sldMk cId="2412575413" sldId="1913"/>
            <ac:picMk id="4" creationId="{E389131F-71C6-592C-22E7-054CC26517FA}"/>
          </ac:picMkLst>
        </pc:picChg>
        <pc:picChg chg="add mod">
          <ac:chgData name="Harun Korkmaz" userId="S::harun.korkmaz@studentambassadors.com::5cb593fd-c519-4aac-9bab-ac0d0a6a1f89" providerId="AD" clId="Web-{04FB0590-F41E-9AB2-32F6-5E1DC7705F7B}" dt="2023-03-07T09:00:51.008" v="144" actId="1076"/>
          <ac:picMkLst>
            <pc:docMk/>
            <pc:sldMk cId="2412575413" sldId="1913"/>
            <ac:picMk id="5" creationId="{1F0B9256-B04F-2348-6AA2-C56FD58391D0}"/>
          </ac:picMkLst>
        </pc:picChg>
      </pc:sldChg>
      <pc:sldChg chg="add del ord">
        <pc:chgData name="Harun Korkmaz" userId="S::harun.korkmaz@studentambassadors.com::5cb593fd-c519-4aac-9bab-ac0d0a6a1f89" providerId="AD" clId="Web-{04FB0590-F41E-9AB2-32F6-5E1DC7705F7B}" dt="2023-03-07T09:14:23.286" v="226"/>
        <pc:sldMkLst>
          <pc:docMk/>
          <pc:sldMk cId="432120211" sldId="1918"/>
        </pc:sldMkLst>
      </pc:sldChg>
      <pc:sldChg chg="addSp delSp modSp">
        <pc:chgData name="Harun Korkmaz" userId="S::harun.korkmaz@studentambassadors.com::5cb593fd-c519-4aac-9bab-ac0d0a6a1f89" providerId="AD" clId="Web-{04FB0590-F41E-9AB2-32F6-5E1DC7705F7B}" dt="2023-03-07T09:06:08.766" v="213" actId="20577"/>
        <pc:sldMkLst>
          <pc:docMk/>
          <pc:sldMk cId="2215226503" sldId="1919"/>
        </pc:sldMkLst>
        <pc:spChg chg="mod">
          <ac:chgData name="Harun Korkmaz" userId="S::harun.korkmaz@studentambassadors.com::5cb593fd-c519-4aac-9bab-ac0d0a6a1f89" providerId="AD" clId="Web-{04FB0590-F41E-9AB2-32F6-5E1DC7705F7B}" dt="2023-03-07T08:50:36.448" v="86" actId="20577"/>
          <ac:spMkLst>
            <pc:docMk/>
            <pc:sldMk cId="2215226503" sldId="1919"/>
            <ac:spMk id="15" creationId="{8D16E5A3-3779-A53A-9976-6D7ECEE6F643}"/>
          </ac:spMkLst>
        </pc:spChg>
        <pc:spChg chg="mod">
          <ac:chgData name="Harun Korkmaz" userId="S::harun.korkmaz@studentambassadors.com::5cb593fd-c519-4aac-9bab-ac0d0a6a1f89" providerId="AD" clId="Web-{04FB0590-F41E-9AB2-32F6-5E1DC7705F7B}" dt="2023-03-07T09:06:08.766" v="213" actId="20577"/>
          <ac:spMkLst>
            <pc:docMk/>
            <pc:sldMk cId="2215226503" sldId="1919"/>
            <ac:spMk id="16" creationId="{A5B2CE92-5C24-F198-8FA4-40855A1B5052}"/>
          </ac:spMkLst>
        </pc:spChg>
        <pc:picChg chg="add mod">
          <ac:chgData name="Harun Korkmaz" userId="S::harun.korkmaz@studentambassadors.com::5cb593fd-c519-4aac-9bab-ac0d0a6a1f89" providerId="AD" clId="Web-{04FB0590-F41E-9AB2-32F6-5E1DC7705F7B}" dt="2023-03-07T08:39:25.446" v="43" actId="1076"/>
          <ac:picMkLst>
            <pc:docMk/>
            <pc:sldMk cId="2215226503" sldId="1919"/>
            <ac:picMk id="2" creationId="{306E8FB4-36C0-69BC-30DB-4C3D94606A20}"/>
          </ac:picMkLst>
        </pc:picChg>
        <pc:picChg chg="del">
          <ac:chgData name="Harun Korkmaz" userId="S::harun.korkmaz@studentambassadors.com::5cb593fd-c519-4aac-9bab-ac0d0a6a1f89" providerId="AD" clId="Web-{04FB0590-F41E-9AB2-32F6-5E1DC7705F7B}" dt="2023-03-07T08:30:51.893" v="30"/>
          <ac:picMkLst>
            <pc:docMk/>
            <pc:sldMk cId="2215226503" sldId="1919"/>
            <ac:picMk id="3" creationId="{D908EEEA-8CD1-77CC-A50A-16257CFAB0D4}"/>
          </ac:picMkLst>
        </pc:picChg>
        <pc:picChg chg="del">
          <ac:chgData name="Harun Korkmaz" userId="S::harun.korkmaz@studentambassadors.com::5cb593fd-c519-4aac-9bab-ac0d0a6a1f89" providerId="AD" clId="Web-{04FB0590-F41E-9AB2-32F6-5E1DC7705F7B}" dt="2023-03-07T08:38:58.037" v="34"/>
          <ac:picMkLst>
            <pc:docMk/>
            <pc:sldMk cId="2215226503" sldId="1919"/>
            <ac:picMk id="12" creationId="{6860C0C9-0C47-947D-2F96-A29AA360D623}"/>
          </ac:picMkLst>
        </pc:picChg>
        <pc:picChg chg="del">
          <ac:chgData name="Harun Korkmaz" userId="S::harun.korkmaz@studentambassadors.com::5cb593fd-c519-4aac-9bab-ac0d0a6a1f89" providerId="AD" clId="Web-{04FB0590-F41E-9AB2-32F6-5E1DC7705F7B}" dt="2023-03-07T08:38:56.381" v="33"/>
          <ac:picMkLst>
            <pc:docMk/>
            <pc:sldMk cId="2215226503" sldId="1919"/>
            <ac:picMk id="17" creationId="{7B20CFCE-C714-EDAF-FEB7-5AA09ADBDA73}"/>
          </ac:picMkLst>
        </pc:picChg>
        <pc:picChg chg="del">
          <ac:chgData name="Harun Korkmaz" userId="S::harun.korkmaz@studentambassadors.com::5cb593fd-c519-4aac-9bab-ac0d0a6a1f89" providerId="AD" clId="Web-{04FB0590-F41E-9AB2-32F6-5E1DC7705F7B}" dt="2023-03-07T08:38:56.381" v="32"/>
          <ac:picMkLst>
            <pc:docMk/>
            <pc:sldMk cId="2215226503" sldId="1919"/>
            <ac:picMk id="19" creationId="{9FA8FA84-652A-FB21-8543-C63C69541B3B}"/>
          </ac:picMkLst>
        </pc:picChg>
      </pc:sldChg>
      <pc:sldChg chg="addSp delSp modSp">
        <pc:chgData name="Harun Korkmaz" userId="S::harun.korkmaz@studentambassadors.com::5cb593fd-c519-4aac-9bab-ac0d0a6a1f89" providerId="AD" clId="Web-{04FB0590-F41E-9AB2-32F6-5E1DC7705F7B}" dt="2023-03-07T08:14:10.039" v="12" actId="1076"/>
        <pc:sldMkLst>
          <pc:docMk/>
          <pc:sldMk cId="2865921040" sldId="1926"/>
        </pc:sldMkLst>
        <pc:picChg chg="add mod">
          <ac:chgData name="Harun Korkmaz" userId="S::harun.korkmaz@studentambassadors.com::5cb593fd-c519-4aac-9bab-ac0d0a6a1f89" providerId="AD" clId="Web-{04FB0590-F41E-9AB2-32F6-5E1DC7705F7B}" dt="2023-03-07T08:14:10.039" v="12" actId="1076"/>
          <ac:picMkLst>
            <pc:docMk/>
            <pc:sldMk cId="2865921040" sldId="1926"/>
            <ac:picMk id="2" creationId="{99440FE7-0636-1E38-86DB-49E9A39C0BEB}"/>
          </ac:picMkLst>
        </pc:picChg>
        <pc:picChg chg="del">
          <ac:chgData name="Harun Korkmaz" userId="S::harun.korkmaz@studentambassadors.com::5cb593fd-c519-4aac-9bab-ac0d0a6a1f89" providerId="AD" clId="Web-{04FB0590-F41E-9AB2-32F6-5E1DC7705F7B}" dt="2023-03-07T08:13:33.817" v="0"/>
          <ac:picMkLst>
            <pc:docMk/>
            <pc:sldMk cId="2865921040" sldId="1926"/>
            <ac:picMk id="6" creationId="{001A646B-9775-D0FA-8F10-A6991F547E6B}"/>
          </ac:picMkLst>
        </pc:picChg>
      </pc:sldChg>
      <pc:sldChg chg="addSp delSp modSp">
        <pc:chgData name="Harun Korkmaz" userId="S::harun.korkmaz@studentambassadors.com::5cb593fd-c519-4aac-9bab-ac0d0a6a1f89" providerId="AD" clId="Web-{04FB0590-F41E-9AB2-32F6-5E1DC7705F7B}" dt="2023-03-07T09:13:21.234" v="221" actId="1076"/>
        <pc:sldMkLst>
          <pc:docMk/>
          <pc:sldMk cId="2924362947" sldId="1927"/>
        </pc:sldMkLst>
        <pc:picChg chg="del">
          <ac:chgData name="Harun Korkmaz" userId="S::harun.korkmaz@studentambassadors.com::5cb593fd-c519-4aac-9bab-ac0d0a6a1f89" providerId="AD" clId="Web-{04FB0590-F41E-9AB2-32F6-5E1DC7705F7B}" dt="2023-03-07T09:13:02.827" v="214"/>
          <ac:picMkLst>
            <pc:docMk/>
            <pc:sldMk cId="2924362947" sldId="1927"/>
            <ac:picMk id="2" creationId="{CA530CFF-E491-4F70-BFE3-26B591F8FD0A}"/>
          </ac:picMkLst>
        </pc:picChg>
        <pc:picChg chg="add mod">
          <ac:chgData name="Harun Korkmaz" userId="S::harun.korkmaz@studentambassadors.com::5cb593fd-c519-4aac-9bab-ac0d0a6a1f89" providerId="AD" clId="Web-{04FB0590-F41E-9AB2-32F6-5E1DC7705F7B}" dt="2023-03-07T09:13:21.234" v="221" actId="1076"/>
          <ac:picMkLst>
            <pc:docMk/>
            <pc:sldMk cId="2924362947" sldId="1927"/>
            <ac:picMk id="4" creationId="{4A589B8C-3DF4-9113-4027-2B4A4A6008E2}"/>
          </ac:picMkLst>
        </pc:picChg>
      </pc:sldChg>
      <pc:sldChg chg="addSp delSp modSp">
        <pc:chgData name="Harun Korkmaz" userId="S::harun.korkmaz@studentambassadors.com::5cb593fd-c519-4aac-9bab-ac0d0a6a1f89" providerId="AD" clId="Web-{04FB0590-F41E-9AB2-32F6-5E1DC7705F7B}" dt="2023-03-07T08:16:37.237" v="21" actId="1076"/>
        <pc:sldMkLst>
          <pc:docMk/>
          <pc:sldMk cId="3816590422" sldId="1928"/>
        </pc:sldMkLst>
        <pc:picChg chg="del">
          <ac:chgData name="Harun Korkmaz" userId="S::harun.korkmaz@studentambassadors.com::5cb593fd-c519-4aac-9bab-ac0d0a6a1f89" providerId="AD" clId="Web-{04FB0590-F41E-9AB2-32F6-5E1DC7705F7B}" dt="2023-03-07T08:16:11.173" v="13"/>
          <ac:picMkLst>
            <pc:docMk/>
            <pc:sldMk cId="3816590422" sldId="1928"/>
            <ac:picMk id="2" creationId="{47F6C8FB-B43F-4EB0-79EC-19ACC349AA23}"/>
          </ac:picMkLst>
        </pc:picChg>
        <pc:picChg chg="add mod">
          <ac:chgData name="Harun Korkmaz" userId="S::harun.korkmaz@studentambassadors.com::5cb593fd-c519-4aac-9bab-ac0d0a6a1f89" providerId="AD" clId="Web-{04FB0590-F41E-9AB2-32F6-5E1DC7705F7B}" dt="2023-03-07T08:16:37.237" v="21" actId="1076"/>
          <ac:picMkLst>
            <pc:docMk/>
            <pc:sldMk cId="3816590422" sldId="1928"/>
            <ac:picMk id="4" creationId="{9853E246-F4F7-A280-E2F0-F733CA4C825C}"/>
          </ac:picMkLst>
        </pc:picChg>
      </pc:sldChg>
      <pc:sldChg chg="addSp delSp modSp">
        <pc:chgData name="Harun Korkmaz" userId="S::harun.korkmaz@studentambassadors.com::5cb593fd-c519-4aac-9bab-ac0d0a6a1f89" providerId="AD" clId="Web-{04FB0590-F41E-9AB2-32F6-5E1DC7705F7B}" dt="2023-03-07T09:15:02.773" v="230" actId="1076"/>
        <pc:sldMkLst>
          <pc:docMk/>
          <pc:sldMk cId="985030098" sldId="1929"/>
        </pc:sldMkLst>
        <pc:picChg chg="add mod">
          <ac:chgData name="Harun Korkmaz" userId="S::harun.korkmaz@studentambassadors.com::5cb593fd-c519-4aac-9bab-ac0d0a6a1f89" providerId="AD" clId="Web-{04FB0590-F41E-9AB2-32F6-5E1DC7705F7B}" dt="2023-03-07T09:15:02.773" v="230" actId="1076"/>
          <ac:picMkLst>
            <pc:docMk/>
            <pc:sldMk cId="985030098" sldId="1929"/>
            <ac:picMk id="2" creationId="{41B22140-7627-4B61-5AB4-8A38BE7963C6}"/>
          </ac:picMkLst>
        </pc:picChg>
        <pc:picChg chg="del">
          <ac:chgData name="Harun Korkmaz" userId="S::harun.korkmaz@studentambassadors.com::5cb593fd-c519-4aac-9bab-ac0d0a6a1f89" providerId="AD" clId="Web-{04FB0590-F41E-9AB2-32F6-5E1DC7705F7B}" dt="2023-03-07T08:28:13.303" v="22"/>
          <ac:picMkLst>
            <pc:docMk/>
            <pc:sldMk cId="985030098" sldId="1929"/>
            <ac:picMk id="4" creationId="{EBC77C10-0A64-42D8-F8B0-023FEF8EF692}"/>
          </ac:picMkLst>
        </pc:picChg>
      </pc:sldChg>
      <pc:sldChg chg="add del ord">
        <pc:chgData name="Harun Korkmaz" userId="S::harun.korkmaz@studentambassadors.com::5cb593fd-c519-4aac-9bab-ac0d0a6a1f89" providerId="AD" clId="Web-{04FB0590-F41E-9AB2-32F6-5E1DC7705F7B}" dt="2023-03-07T09:14:23.286" v="227"/>
        <pc:sldMkLst>
          <pc:docMk/>
          <pc:sldMk cId="494230417" sldId="1933"/>
        </pc:sldMkLst>
      </pc:sldChg>
      <pc:sldChg chg="addSp delSp modSp">
        <pc:chgData name="Harun Korkmaz" userId="S::harun.korkmaz@studentambassadors.com::5cb593fd-c519-4aac-9bab-ac0d0a6a1f89" providerId="AD" clId="Web-{04FB0590-F41E-9AB2-32F6-5E1DC7705F7B}" dt="2023-03-07T09:04:59.651" v="182" actId="20577"/>
        <pc:sldMkLst>
          <pc:docMk/>
          <pc:sldMk cId="3092952794" sldId="1936"/>
        </pc:sldMkLst>
        <pc:spChg chg="mod">
          <ac:chgData name="Harun Korkmaz" userId="S::harun.korkmaz@studentambassadors.com::5cb593fd-c519-4aac-9bab-ac0d0a6a1f89" providerId="AD" clId="Web-{04FB0590-F41E-9AB2-32F6-5E1DC7705F7B}" dt="2023-03-07T08:50:26.556" v="83" actId="20577"/>
          <ac:spMkLst>
            <pc:docMk/>
            <pc:sldMk cId="3092952794" sldId="1936"/>
            <ac:spMk id="15" creationId="{8D16E5A3-3779-A53A-9976-6D7ECEE6F643}"/>
          </ac:spMkLst>
        </pc:spChg>
        <pc:spChg chg="mod">
          <ac:chgData name="Harun Korkmaz" userId="S::harun.korkmaz@studentambassadors.com::5cb593fd-c519-4aac-9bab-ac0d0a6a1f89" providerId="AD" clId="Web-{04FB0590-F41E-9AB2-32F6-5E1DC7705F7B}" dt="2023-03-07T09:04:59.651" v="182" actId="20577"/>
          <ac:spMkLst>
            <pc:docMk/>
            <pc:sldMk cId="3092952794" sldId="1936"/>
            <ac:spMk id="16" creationId="{A5B2CE92-5C24-F198-8FA4-40855A1B5052}"/>
          </ac:spMkLst>
        </pc:spChg>
        <pc:picChg chg="del">
          <ac:chgData name="Harun Korkmaz" userId="S::harun.korkmaz@studentambassadors.com::5cb593fd-c519-4aac-9bab-ac0d0a6a1f89" providerId="AD" clId="Web-{04FB0590-F41E-9AB2-32F6-5E1DC7705F7B}" dt="2023-03-07T08:39:34.024" v="44"/>
          <ac:picMkLst>
            <pc:docMk/>
            <pc:sldMk cId="3092952794" sldId="1936"/>
            <ac:picMk id="2" creationId="{FB2B7457-D6A1-C208-DDEA-93F8B2B2B383}"/>
          </ac:picMkLst>
        </pc:picChg>
        <pc:picChg chg="del">
          <ac:chgData name="Harun Korkmaz" userId="S::harun.korkmaz@studentambassadors.com::5cb593fd-c519-4aac-9bab-ac0d0a6a1f89" providerId="AD" clId="Web-{04FB0590-F41E-9AB2-32F6-5E1DC7705F7B}" dt="2023-03-07T08:30:57.987" v="31"/>
          <ac:picMkLst>
            <pc:docMk/>
            <pc:sldMk cId="3092952794" sldId="1936"/>
            <ac:picMk id="3" creationId="{D908EEEA-8CD1-77CC-A50A-16257CFAB0D4}"/>
          </ac:picMkLst>
        </pc:picChg>
        <pc:picChg chg="add del">
          <ac:chgData name="Harun Korkmaz" userId="S::harun.korkmaz@studentambassadors.com::5cb593fd-c519-4aac-9bab-ac0d0a6a1f89" providerId="AD" clId="Web-{04FB0590-F41E-9AB2-32F6-5E1DC7705F7B}" dt="2023-03-07T08:40:10.387" v="53"/>
          <ac:picMkLst>
            <pc:docMk/>
            <pc:sldMk cId="3092952794" sldId="1936"/>
            <ac:picMk id="5" creationId="{1C193236-38BB-1487-B01A-2539D7EF5801}"/>
          </ac:picMkLst>
        </pc:picChg>
        <pc:picChg chg="add mod">
          <ac:chgData name="Harun Korkmaz" userId="S::harun.korkmaz@studentambassadors.com::5cb593fd-c519-4aac-9bab-ac0d0a6a1f89" providerId="AD" clId="Web-{04FB0590-F41E-9AB2-32F6-5E1DC7705F7B}" dt="2023-03-07T08:40:08.902" v="52" actId="1076"/>
          <ac:picMkLst>
            <pc:docMk/>
            <pc:sldMk cId="3092952794" sldId="1936"/>
            <ac:picMk id="6" creationId="{220FBD74-E4C3-86BB-BC4F-798DD32105BF}"/>
          </ac:picMkLst>
        </pc:picChg>
        <pc:picChg chg="del">
          <ac:chgData name="Harun Korkmaz" userId="S::harun.korkmaz@studentambassadors.com::5cb593fd-c519-4aac-9bab-ac0d0a6a1f89" providerId="AD" clId="Web-{04FB0590-F41E-9AB2-32F6-5E1DC7705F7B}" dt="2023-03-07T08:39:36.978" v="47"/>
          <ac:picMkLst>
            <pc:docMk/>
            <pc:sldMk cId="3092952794" sldId="1936"/>
            <ac:picMk id="12" creationId="{6860C0C9-0C47-947D-2F96-A29AA360D623}"/>
          </ac:picMkLst>
        </pc:picChg>
        <pc:picChg chg="del">
          <ac:chgData name="Harun Korkmaz" userId="S::harun.korkmaz@studentambassadors.com::5cb593fd-c519-4aac-9bab-ac0d0a6a1f89" providerId="AD" clId="Web-{04FB0590-F41E-9AB2-32F6-5E1DC7705F7B}" dt="2023-03-07T08:39:34.024" v="45"/>
          <ac:picMkLst>
            <pc:docMk/>
            <pc:sldMk cId="3092952794" sldId="1936"/>
            <ac:picMk id="17" creationId="{7B20CFCE-C714-EDAF-FEB7-5AA09ADBDA73}"/>
          </ac:picMkLst>
        </pc:picChg>
        <pc:picChg chg="del">
          <ac:chgData name="Harun Korkmaz" userId="S::harun.korkmaz@studentambassadors.com::5cb593fd-c519-4aac-9bab-ac0d0a6a1f89" providerId="AD" clId="Web-{04FB0590-F41E-9AB2-32F6-5E1DC7705F7B}" dt="2023-03-07T08:39:35.556" v="46"/>
          <ac:picMkLst>
            <pc:docMk/>
            <pc:sldMk cId="3092952794" sldId="1936"/>
            <ac:picMk id="19" creationId="{9FA8FA84-652A-FB21-8543-C63C69541B3B}"/>
          </ac:picMkLst>
        </pc:picChg>
      </pc:sldChg>
      <pc:sldChg chg="del">
        <pc:chgData name="Harun Korkmaz" userId="S::harun.korkmaz@studentambassadors.com::5cb593fd-c519-4aac-9bab-ac0d0a6a1f89" providerId="AD" clId="Web-{04FB0590-F41E-9AB2-32F6-5E1DC7705F7B}" dt="2023-03-07T09:14:29.224" v="228"/>
        <pc:sldMkLst>
          <pc:docMk/>
          <pc:sldMk cId="3644068275" sldId="1945"/>
        </pc:sldMkLst>
      </pc:sldChg>
    </pc:docChg>
  </pc:docChgLst>
  <pc:docChgLst>
    <pc:chgData name="Ali Elbashir" userId="S::ali.elbashir@studentambassadors.com::679f60fc-d813-4359-aa3c-4f9fec4e582d" providerId="AD" clId="Web-{28219853-8B88-A9D7-C0A4-B3A1D13C8794}"/>
    <pc:docChg chg="modSld">
      <pc:chgData name="Ali Elbashir" userId="S::ali.elbashir@studentambassadors.com::679f60fc-d813-4359-aa3c-4f9fec4e582d" providerId="AD" clId="Web-{28219853-8B88-A9D7-C0A4-B3A1D13C8794}" dt="2023-03-04T18:56:29.079" v="13" actId="20577"/>
      <pc:docMkLst>
        <pc:docMk/>
      </pc:docMkLst>
      <pc:sldChg chg="modSp">
        <pc:chgData name="Ali Elbashir" userId="S::ali.elbashir@studentambassadors.com::679f60fc-d813-4359-aa3c-4f9fec4e582d" providerId="AD" clId="Web-{28219853-8B88-A9D7-C0A4-B3A1D13C8794}" dt="2023-03-04T18:56:29.079" v="13" actId="20577"/>
        <pc:sldMkLst>
          <pc:docMk/>
          <pc:sldMk cId="4056414588" sldId="1857"/>
        </pc:sldMkLst>
        <pc:spChg chg="mod">
          <ac:chgData name="Ali Elbashir" userId="S::ali.elbashir@studentambassadors.com::679f60fc-d813-4359-aa3c-4f9fec4e582d" providerId="AD" clId="Web-{28219853-8B88-A9D7-C0A4-B3A1D13C8794}" dt="2023-03-04T18:56:29.079" v="13" actId="20577"/>
          <ac:spMkLst>
            <pc:docMk/>
            <pc:sldMk cId="4056414588" sldId="1857"/>
            <ac:spMk id="5" creationId="{00000000-0000-0000-0000-000000000000}"/>
          </ac:spMkLst>
        </pc:spChg>
      </pc:sldChg>
    </pc:docChg>
  </pc:docChgLst>
  <pc:docChgLst>
    <pc:chgData name="Ali Elbashir" userId="679f60fc-d813-4359-aa3c-4f9fec4e582d" providerId="ADAL" clId="{7EE16352-E4CA-7F46-A1FB-C49E27C134C5}"/>
    <pc:docChg chg="modSld">
      <pc:chgData name="Ali Elbashir" userId="679f60fc-d813-4359-aa3c-4f9fec4e582d" providerId="ADAL" clId="{7EE16352-E4CA-7F46-A1FB-C49E27C134C5}" dt="2023-03-05T09:10:34.889" v="17" actId="255"/>
      <pc:docMkLst>
        <pc:docMk/>
      </pc:docMkLst>
      <pc:sldChg chg="modSp">
        <pc:chgData name="Ali Elbashir" userId="679f60fc-d813-4359-aa3c-4f9fec4e582d" providerId="ADAL" clId="{7EE16352-E4CA-7F46-A1FB-C49E27C134C5}" dt="2023-03-05T09:10:34.889" v="17" actId="255"/>
        <pc:sldMkLst>
          <pc:docMk/>
          <pc:sldMk cId="4056414588" sldId="1857"/>
        </pc:sldMkLst>
        <pc:spChg chg="mod">
          <ac:chgData name="Ali Elbashir" userId="679f60fc-d813-4359-aa3c-4f9fec4e582d" providerId="ADAL" clId="{7EE16352-E4CA-7F46-A1FB-C49E27C134C5}" dt="2023-03-05T09:10:34.889" v="17" actId="255"/>
          <ac:spMkLst>
            <pc:docMk/>
            <pc:sldMk cId="4056414588" sldId="1857"/>
            <ac:spMk id="4" creationId="{00000000-0000-0000-0000-000000000000}"/>
          </ac:spMkLst>
        </pc:spChg>
        <pc:spChg chg="mod">
          <ac:chgData name="Ali Elbashir" userId="679f60fc-d813-4359-aa3c-4f9fec4e582d" providerId="ADAL" clId="{7EE16352-E4CA-7F46-A1FB-C49E27C134C5}" dt="2023-03-05T09:09:38.192" v="4" actId="1076"/>
          <ac:spMkLst>
            <pc:docMk/>
            <pc:sldMk cId="4056414588" sldId="1857"/>
            <ac:spMk id="10" creationId="{DBA074EC-D3E0-9B39-8A82-4DBC5FA81B4D}"/>
          </ac:spMkLst>
        </pc:spChg>
        <pc:spChg chg="mod">
          <ac:chgData name="Ali Elbashir" userId="679f60fc-d813-4359-aa3c-4f9fec4e582d" providerId="ADAL" clId="{7EE16352-E4CA-7F46-A1FB-C49E27C134C5}" dt="2023-03-05T09:10:02.050" v="11" actId="1076"/>
          <ac:spMkLst>
            <pc:docMk/>
            <pc:sldMk cId="4056414588" sldId="1857"/>
            <ac:spMk id="11" creationId="{2A8D40B8-EBB5-BBD9-598F-B3E20CDBBD5E}"/>
          </ac:spMkLst>
        </pc:spChg>
      </pc:sldChg>
    </pc:docChg>
  </pc:docChgLst>
  <pc:docChgLst>
    <pc:chgData name="Ali Elbashir" userId="S::ali.elbashir@studentambassadors.com::679f60fc-d813-4359-aa3c-4f9fec4e582d" providerId="AD" clId="Web-{3F0F375C-F0DF-532A-9D11-C03E0F27BD06}"/>
    <pc:docChg chg="addSld delSld modSld modSection">
      <pc:chgData name="Ali Elbashir" userId="S::ali.elbashir@studentambassadors.com::679f60fc-d813-4359-aa3c-4f9fec4e582d" providerId="AD" clId="Web-{3F0F375C-F0DF-532A-9D11-C03E0F27BD06}" dt="2023-03-07T15:55:19.119" v="499"/>
      <pc:docMkLst>
        <pc:docMk/>
      </pc:docMkLst>
      <pc:sldChg chg="modSp">
        <pc:chgData name="Ali Elbashir" userId="S::ali.elbashir@studentambassadors.com::679f60fc-d813-4359-aa3c-4f9fec4e582d" providerId="AD" clId="Web-{3F0F375C-F0DF-532A-9D11-C03E0F27BD06}" dt="2023-03-07T15:33:33.620" v="129" actId="20577"/>
        <pc:sldMkLst>
          <pc:docMk/>
          <pc:sldMk cId="839740688" sldId="1887"/>
        </pc:sldMkLst>
        <pc:spChg chg="mod">
          <ac:chgData name="Ali Elbashir" userId="S::ali.elbashir@studentambassadors.com::679f60fc-d813-4359-aa3c-4f9fec4e582d" providerId="AD" clId="Web-{3F0F375C-F0DF-532A-9D11-C03E0F27BD06}" dt="2023-03-07T15:33:33.620" v="129" actId="20577"/>
          <ac:spMkLst>
            <pc:docMk/>
            <pc:sldMk cId="839740688" sldId="1887"/>
            <ac:spMk id="3" creationId="{AF572BAA-C2A2-78D3-53DC-79BB1B7C8FFA}"/>
          </ac:spMkLst>
        </pc:spChg>
      </pc:sldChg>
      <pc:sldChg chg="modSp">
        <pc:chgData name="Ali Elbashir" userId="S::ali.elbashir@studentambassadors.com::679f60fc-d813-4359-aa3c-4f9fec4e582d" providerId="AD" clId="Web-{3F0F375C-F0DF-532A-9D11-C03E0F27BD06}" dt="2023-03-07T15:52:32.318" v="426" actId="20577"/>
        <pc:sldMkLst>
          <pc:docMk/>
          <pc:sldMk cId="2182932120" sldId="1939"/>
        </pc:sldMkLst>
        <pc:spChg chg="mod">
          <ac:chgData name="Ali Elbashir" userId="S::ali.elbashir@studentambassadors.com::679f60fc-d813-4359-aa3c-4f9fec4e582d" providerId="AD" clId="Web-{3F0F375C-F0DF-532A-9D11-C03E0F27BD06}" dt="2023-03-07T15:52:32.318" v="426" actId="20577"/>
          <ac:spMkLst>
            <pc:docMk/>
            <pc:sldMk cId="2182932120" sldId="1939"/>
            <ac:spMk id="2" creationId="{ABA6F370-5E9F-17F7-A093-DD01B17670D2}"/>
          </ac:spMkLst>
        </pc:spChg>
      </pc:sldChg>
      <pc:sldChg chg="modSp">
        <pc:chgData name="Ali Elbashir" userId="S::ali.elbashir@studentambassadors.com::679f60fc-d813-4359-aa3c-4f9fec4e582d" providerId="AD" clId="Web-{3F0F375C-F0DF-532A-9D11-C03E0F27BD06}" dt="2023-03-07T15:53:31.226" v="462" actId="20577"/>
        <pc:sldMkLst>
          <pc:docMk/>
          <pc:sldMk cId="1043641666" sldId="1953"/>
        </pc:sldMkLst>
        <pc:spChg chg="mod">
          <ac:chgData name="Ali Elbashir" userId="S::ali.elbashir@studentambassadors.com::679f60fc-d813-4359-aa3c-4f9fec4e582d" providerId="AD" clId="Web-{3F0F375C-F0DF-532A-9D11-C03E0F27BD06}" dt="2023-03-07T14:24:21.253" v="0" actId="20577"/>
          <ac:spMkLst>
            <pc:docMk/>
            <pc:sldMk cId="1043641666" sldId="1953"/>
            <ac:spMk id="15" creationId="{8D16E5A3-3779-A53A-9976-6D7ECEE6F643}"/>
          </ac:spMkLst>
        </pc:spChg>
        <pc:spChg chg="mod">
          <ac:chgData name="Ali Elbashir" userId="S::ali.elbashir@studentambassadors.com::679f60fc-d813-4359-aa3c-4f9fec4e582d" providerId="AD" clId="Web-{3F0F375C-F0DF-532A-9D11-C03E0F27BD06}" dt="2023-03-07T15:53:31.226" v="462" actId="20577"/>
          <ac:spMkLst>
            <pc:docMk/>
            <pc:sldMk cId="1043641666" sldId="1953"/>
            <ac:spMk id="16" creationId="{A5B2CE92-5C24-F198-8FA4-40855A1B5052}"/>
          </ac:spMkLst>
        </pc:spChg>
      </pc:sldChg>
      <pc:sldChg chg="add del replId">
        <pc:chgData name="Ali Elbashir" userId="S::ali.elbashir@studentambassadors.com::679f60fc-d813-4359-aa3c-4f9fec4e582d" providerId="AD" clId="Web-{3F0F375C-F0DF-532A-9D11-C03E0F27BD06}" dt="2023-03-07T14:27:01.803" v="104"/>
        <pc:sldMkLst>
          <pc:docMk/>
          <pc:sldMk cId="2478586243" sldId="1955"/>
        </pc:sldMkLst>
      </pc:sldChg>
      <pc:sldChg chg="addSp modSp add replId">
        <pc:chgData name="Ali Elbashir" userId="S::ali.elbashir@studentambassadors.com::679f60fc-d813-4359-aa3c-4f9fec4e582d" providerId="AD" clId="Web-{3F0F375C-F0DF-532A-9D11-C03E0F27BD06}" dt="2023-03-07T15:55:06.275" v="497" actId="1076"/>
        <pc:sldMkLst>
          <pc:docMk/>
          <pc:sldMk cId="3396517660" sldId="1956"/>
        </pc:sldMkLst>
        <pc:spChg chg="add mod">
          <ac:chgData name="Ali Elbashir" userId="S::ali.elbashir@studentambassadors.com::679f60fc-d813-4359-aa3c-4f9fec4e582d" providerId="AD" clId="Web-{3F0F375C-F0DF-532A-9D11-C03E0F27BD06}" dt="2023-03-07T15:54:49.228" v="492" actId="1076"/>
          <ac:spMkLst>
            <pc:docMk/>
            <pc:sldMk cId="3396517660" sldId="1956"/>
            <ac:spMk id="3" creationId="{0640EACC-4AEE-9431-FB99-AAB48C83BF27}"/>
          </ac:spMkLst>
        </pc:spChg>
        <pc:spChg chg="add mod">
          <ac:chgData name="Ali Elbashir" userId="S::ali.elbashir@studentambassadors.com::679f60fc-d813-4359-aa3c-4f9fec4e582d" providerId="AD" clId="Web-{3F0F375C-F0DF-532A-9D11-C03E0F27BD06}" dt="2023-03-07T15:54:45.197" v="490" actId="1076"/>
          <ac:spMkLst>
            <pc:docMk/>
            <pc:sldMk cId="3396517660" sldId="1956"/>
            <ac:spMk id="5" creationId="{9523B11F-EB80-5021-2827-E21E259CF2C0}"/>
          </ac:spMkLst>
        </pc:spChg>
        <pc:spChg chg="add mod">
          <ac:chgData name="Ali Elbashir" userId="S::ali.elbashir@studentambassadors.com::679f60fc-d813-4359-aa3c-4f9fec4e582d" providerId="AD" clId="Web-{3F0F375C-F0DF-532A-9D11-C03E0F27BD06}" dt="2023-03-07T15:55:02.525" v="496" actId="1076"/>
          <ac:spMkLst>
            <pc:docMk/>
            <pc:sldMk cId="3396517660" sldId="1956"/>
            <ac:spMk id="7" creationId="{E0391E8E-22D2-D15D-646A-DD3EBD2E475F}"/>
          </ac:spMkLst>
        </pc:spChg>
        <pc:spChg chg="add mod">
          <ac:chgData name="Ali Elbashir" userId="S::ali.elbashir@studentambassadors.com::679f60fc-d813-4359-aa3c-4f9fec4e582d" providerId="AD" clId="Web-{3F0F375C-F0DF-532A-9D11-C03E0F27BD06}" dt="2023-03-07T15:55:06.275" v="497" actId="1076"/>
          <ac:spMkLst>
            <pc:docMk/>
            <pc:sldMk cId="3396517660" sldId="1956"/>
            <ac:spMk id="9" creationId="{DC82D4C8-C958-228E-CFB0-3DC509EF8C51}"/>
          </ac:spMkLst>
        </pc:spChg>
        <pc:spChg chg="mod">
          <ac:chgData name="Ali Elbashir" userId="S::ali.elbashir@studentambassadors.com::679f60fc-d813-4359-aa3c-4f9fec4e582d" providerId="AD" clId="Web-{3F0F375C-F0DF-532A-9D11-C03E0F27BD06}" dt="2023-03-07T14:24:43.941" v="9" actId="20577"/>
          <ac:spMkLst>
            <pc:docMk/>
            <pc:sldMk cId="3396517660" sldId="1956"/>
            <ac:spMk id="15" creationId="{8D16E5A3-3779-A53A-9976-6D7ECEE6F643}"/>
          </ac:spMkLst>
        </pc:spChg>
        <pc:spChg chg="mod">
          <ac:chgData name="Ali Elbashir" userId="S::ali.elbashir@studentambassadors.com::679f60fc-d813-4359-aa3c-4f9fec4e582d" providerId="AD" clId="Web-{3F0F375C-F0DF-532A-9D11-C03E0F27BD06}" dt="2023-03-07T15:54:47.197" v="491" actId="1076"/>
          <ac:spMkLst>
            <pc:docMk/>
            <pc:sldMk cId="3396517660" sldId="1956"/>
            <ac:spMk id="16" creationId="{A5B2CE92-5C24-F198-8FA4-40855A1B5052}"/>
          </ac:spMkLst>
        </pc:spChg>
      </pc:sldChg>
      <pc:sldChg chg="modSp add del replId">
        <pc:chgData name="Ali Elbashir" userId="S::ali.elbashir@studentambassadors.com::679f60fc-d813-4359-aa3c-4f9fec4e582d" providerId="AD" clId="Web-{3F0F375C-F0DF-532A-9D11-C03E0F27BD06}" dt="2023-03-07T15:55:19.119" v="499"/>
        <pc:sldMkLst>
          <pc:docMk/>
          <pc:sldMk cId="1935285951" sldId="1957"/>
        </pc:sldMkLst>
        <pc:spChg chg="mod">
          <ac:chgData name="Ali Elbashir" userId="S::ali.elbashir@studentambassadors.com::679f60fc-d813-4359-aa3c-4f9fec4e582d" providerId="AD" clId="Web-{3F0F375C-F0DF-532A-9D11-C03E0F27BD06}" dt="2023-03-07T14:24:41.597" v="5" actId="20577"/>
          <ac:spMkLst>
            <pc:docMk/>
            <pc:sldMk cId="1935285951" sldId="1957"/>
            <ac:spMk id="2" creationId="{ABA6F370-5E9F-17F7-A093-DD01B17670D2}"/>
          </ac:spMkLst>
        </pc:spChg>
      </pc:sldChg>
      <pc:sldChg chg="addSp modSp add replId">
        <pc:chgData name="Ali Elbashir" userId="S::ali.elbashir@studentambassadors.com::679f60fc-d813-4359-aa3c-4f9fec4e582d" providerId="AD" clId="Web-{3F0F375C-F0DF-532A-9D11-C03E0F27BD06}" dt="2023-03-07T15:44:00.291" v="290" actId="14100"/>
        <pc:sldMkLst>
          <pc:docMk/>
          <pc:sldMk cId="3621752406" sldId="1958"/>
        </pc:sldMkLst>
        <pc:spChg chg="mod">
          <ac:chgData name="Ali Elbashir" userId="S::ali.elbashir@studentambassadors.com::679f60fc-d813-4359-aa3c-4f9fec4e582d" providerId="AD" clId="Web-{3F0F375C-F0DF-532A-9D11-C03E0F27BD06}" dt="2023-03-07T15:37:13.078" v="133" actId="20577"/>
          <ac:spMkLst>
            <pc:docMk/>
            <pc:sldMk cId="3621752406" sldId="1958"/>
            <ac:spMk id="15" creationId="{8D16E5A3-3779-A53A-9976-6D7ECEE6F643}"/>
          </ac:spMkLst>
        </pc:spChg>
        <pc:spChg chg="mod">
          <ac:chgData name="Ali Elbashir" userId="S::ali.elbashir@studentambassadors.com::679f60fc-d813-4359-aa3c-4f9fec4e582d" providerId="AD" clId="Web-{3F0F375C-F0DF-532A-9D11-C03E0F27BD06}" dt="2023-03-07T15:43:57.290" v="289" actId="20577"/>
          <ac:spMkLst>
            <pc:docMk/>
            <pc:sldMk cId="3621752406" sldId="1958"/>
            <ac:spMk id="16" creationId="{A5B2CE92-5C24-F198-8FA4-40855A1B5052}"/>
          </ac:spMkLst>
        </pc:spChg>
        <pc:picChg chg="add mod">
          <ac:chgData name="Ali Elbashir" userId="S::ali.elbashir@studentambassadors.com::679f60fc-d813-4359-aa3c-4f9fec4e582d" providerId="AD" clId="Web-{3F0F375C-F0DF-532A-9D11-C03E0F27BD06}" dt="2023-03-07T15:44:00.291" v="290" actId="14100"/>
          <ac:picMkLst>
            <pc:docMk/>
            <pc:sldMk cId="3621752406" sldId="1958"/>
            <ac:picMk id="2" creationId="{92CC51D2-3A34-5BB5-F56A-4FBB06747824}"/>
          </ac:picMkLst>
        </pc:picChg>
      </pc:sldChg>
      <pc:sldChg chg="modSp add replId">
        <pc:chgData name="Ali Elbashir" userId="S::ali.elbashir@studentambassadors.com::679f60fc-d813-4359-aa3c-4f9fec4e582d" providerId="AD" clId="Web-{3F0F375C-F0DF-532A-9D11-C03E0F27BD06}" dt="2023-03-07T14:27:09.085" v="117" actId="20577"/>
        <pc:sldMkLst>
          <pc:docMk/>
          <pc:sldMk cId="2948347807" sldId="1959"/>
        </pc:sldMkLst>
        <pc:spChg chg="mod">
          <ac:chgData name="Ali Elbashir" userId="S::ali.elbashir@studentambassadors.com::679f60fc-d813-4359-aa3c-4f9fec4e582d" providerId="AD" clId="Web-{3F0F375C-F0DF-532A-9D11-C03E0F27BD06}" dt="2023-03-07T14:27:09.085" v="117" actId="20577"/>
          <ac:spMkLst>
            <pc:docMk/>
            <pc:sldMk cId="2948347807" sldId="1959"/>
            <ac:spMk id="2" creationId="{ABA6F370-5E9F-17F7-A093-DD01B17670D2}"/>
          </ac:spMkLst>
        </pc:spChg>
      </pc:sldChg>
      <pc:sldChg chg="addSp delSp modSp add replId">
        <pc:chgData name="Ali Elbashir" userId="S::ali.elbashir@studentambassadors.com::679f60fc-d813-4359-aa3c-4f9fec4e582d" providerId="AD" clId="Web-{3F0F375C-F0DF-532A-9D11-C03E0F27BD06}" dt="2023-03-07T15:47:51.390" v="295" actId="20577"/>
        <pc:sldMkLst>
          <pc:docMk/>
          <pc:sldMk cId="2190215109" sldId="1960"/>
        </pc:sldMkLst>
        <pc:spChg chg="mod">
          <ac:chgData name="Ali Elbashir" userId="S::ali.elbashir@studentambassadors.com::679f60fc-d813-4359-aa3c-4f9fec4e582d" providerId="AD" clId="Web-{3F0F375C-F0DF-532A-9D11-C03E0F27BD06}" dt="2023-03-07T15:38:15.564" v="201" actId="20577"/>
          <ac:spMkLst>
            <pc:docMk/>
            <pc:sldMk cId="2190215109" sldId="1960"/>
            <ac:spMk id="15" creationId="{8D16E5A3-3779-A53A-9976-6D7ECEE6F643}"/>
          </ac:spMkLst>
        </pc:spChg>
        <pc:spChg chg="mod">
          <ac:chgData name="Ali Elbashir" userId="S::ali.elbashir@studentambassadors.com::679f60fc-d813-4359-aa3c-4f9fec4e582d" providerId="AD" clId="Web-{3F0F375C-F0DF-532A-9D11-C03E0F27BD06}" dt="2023-03-07T15:47:51.390" v="295" actId="20577"/>
          <ac:spMkLst>
            <pc:docMk/>
            <pc:sldMk cId="2190215109" sldId="1960"/>
            <ac:spMk id="16" creationId="{A5B2CE92-5C24-F198-8FA4-40855A1B5052}"/>
          </ac:spMkLst>
        </pc:spChg>
        <pc:picChg chg="del mod">
          <ac:chgData name="Ali Elbashir" userId="S::ali.elbashir@studentambassadors.com::679f60fc-d813-4359-aa3c-4f9fec4e582d" providerId="AD" clId="Web-{3F0F375C-F0DF-532A-9D11-C03E0F27BD06}" dt="2023-03-07T15:39:16.737" v="250"/>
          <ac:picMkLst>
            <pc:docMk/>
            <pc:sldMk cId="2190215109" sldId="1960"/>
            <ac:picMk id="2" creationId="{92CC51D2-3A34-5BB5-F56A-4FBB06747824}"/>
          </ac:picMkLst>
        </pc:picChg>
        <pc:picChg chg="add mod">
          <ac:chgData name="Ali Elbashir" userId="S::ali.elbashir@studentambassadors.com::679f60fc-d813-4359-aa3c-4f9fec4e582d" providerId="AD" clId="Web-{3F0F375C-F0DF-532A-9D11-C03E0F27BD06}" dt="2023-03-07T15:39:41.847" v="262" actId="14100"/>
          <ac:picMkLst>
            <pc:docMk/>
            <pc:sldMk cId="2190215109" sldId="1960"/>
            <ac:picMk id="3" creationId="{4129D3F2-752C-423B-E100-62E52CDD5E02}"/>
          </ac:picMkLst>
        </pc:picChg>
      </pc:sldChg>
      <pc:sldChg chg="modSp add replId">
        <pc:chgData name="Ali Elbashir" userId="S::ali.elbashir@studentambassadors.com::679f60fc-d813-4359-aa3c-4f9fec4e582d" providerId="AD" clId="Web-{3F0F375C-F0DF-532A-9D11-C03E0F27BD06}" dt="2023-03-07T15:38:10.407" v="193" actId="20577"/>
        <pc:sldMkLst>
          <pc:docMk/>
          <pc:sldMk cId="789859723" sldId="1961"/>
        </pc:sldMkLst>
        <pc:spChg chg="mod">
          <ac:chgData name="Ali Elbashir" userId="S::ali.elbashir@studentambassadors.com::679f60fc-d813-4359-aa3c-4f9fec4e582d" providerId="AD" clId="Web-{3F0F375C-F0DF-532A-9D11-C03E0F27BD06}" dt="2023-03-07T15:38:10.407" v="193" actId="20577"/>
          <ac:spMkLst>
            <pc:docMk/>
            <pc:sldMk cId="789859723" sldId="1961"/>
            <ac:spMk id="2" creationId="{ABA6F370-5E9F-17F7-A093-DD01B17670D2}"/>
          </ac:spMkLst>
        </pc:spChg>
      </pc:sldChg>
      <pc:sldChg chg="addSp delSp modSp add replId">
        <pc:chgData name="Ali Elbashir" userId="S::ali.elbashir@studentambassadors.com::679f60fc-d813-4359-aa3c-4f9fec4e582d" providerId="AD" clId="Web-{3F0F375C-F0DF-532A-9D11-C03E0F27BD06}" dt="2023-03-07T15:51:13.692" v="394" actId="20577"/>
        <pc:sldMkLst>
          <pc:docMk/>
          <pc:sldMk cId="2536431004" sldId="1964"/>
        </pc:sldMkLst>
        <pc:spChg chg="mod">
          <ac:chgData name="Ali Elbashir" userId="S::ali.elbashir@studentambassadors.com::679f60fc-d813-4359-aa3c-4f9fec4e582d" providerId="AD" clId="Web-{3F0F375C-F0DF-532A-9D11-C03E0F27BD06}" dt="2023-03-07T15:50:19.893" v="385" actId="20577"/>
          <ac:spMkLst>
            <pc:docMk/>
            <pc:sldMk cId="2536431004" sldId="1964"/>
            <ac:spMk id="15" creationId="{8D16E5A3-3779-A53A-9976-6D7ECEE6F643}"/>
          </ac:spMkLst>
        </pc:spChg>
        <pc:spChg chg="mod">
          <ac:chgData name="Ali Elbashir" userId="S::ali.elbashir@studentambassadors.com::679f60fc-d813-4359-aa3c-4f9fec4e582d" providerId="AD" clId="Web-{3F0F375C-F0DF-532A-9D11-C03E0F27BD06}" dt="2023-03-07T15:51:13.692" v="394" actId="20577"/>
          <ac:spMkLst>
            <pc:docMk/>
            <pc:sldMk cId="2536431004" sldId="1964"/>
            <ac:spMk id="16" creationId="{A5B2CE92-5C24-F198-8FA4-40855A1B5052}"/>
          </ac:spMkLst>
        </pc:spChg>
        <pc:picChg chg="add mod">
          <ac:chgData name="Ali Elbashir" userId="S::ali.elbashir@studentambassadors.com::679f60fc-d813-4359-aa3c-4f9fec4e582d" providerId="AD" clId="Web-{3F0F375C-F0DF-532A-9D11-C03E0F27BD06}" dt="2023-03-07T15:50:18.268" v="380" actId="14100"/>
          <ac:picMkLst>
            <pc:docMk/>
            <pc:sldMk cId="2536431004" sldId="1964"/>
            <ac:picMk id="2" creationId="{37544476-75D8-E017-F4FA-E978DA3DBB37}"/>
          </ac:picMkLst>
        </pc:picChg>
        <pc:picChg chg="del mod">
          <ac:chgData name="Ali Elbashir" userId="S::ali.elbashir@studentambassadors.com::679f60fc-d813-4359-aa3c-4f9fec4e582d" providerId="AD" clId="Web-{3F0F375C-F0DF-532A-9D11-C03E0F27BD06}" dt="2023-03-07T15:50:09.159" v="375"/>
          <ac:picMkLst>
            <pc:docMk/>
            <pc:sldMk cId="2536431004" sldId="1964"/>
            <ac:picMk id="3" creationId="{4129D3F2-752C-423B-E100-62E52CDD5E02}"/>
          </ac:picMkLst>
        </pc:picChg>
      </pc:sldChg>
      <pc:sldChg chg="modSp add replId">
        <pc:chgData name="Ali Elbashir" userId="S::ali.elbashir@studentambassadors.com::679f60fc-d813-4359-aa3c-4f9fec4e582d" providerId="AD" clId="Web-{3F0F375C-F0DF-532A-9D11-C03E0F27BD06}" dt="2023-03-07T15:48:01.406" v="311" actId="20577"/>
        <pc:sldMkLst>
          <pc:docMk/>
          <pc:sldMk cId="2601534754" sldId="1965"/>
        </pc:sldMkLst>
        <pc:spChg chg="mod">
          <ac:chgData name="Ali Elbashir" userId="S::ali.elbashir@studentambassadors.com::679f60fc-d813-4359-aa3c-4f9fec4e582d" providerId="AD" clId="Web-{3F0F375C-F0DF-532A-9D11-C03E0F27BD06}" dt="2023-03-07T15:48:01.406" v="311" actId="20577"/>
          <ac:spMkLst>
            <pc:docMk/>
            <pc:sldMk cId="2601534754" sldId="1965"/>
            <ac:spMk id="2" creationId="{ABA6F370-5E9F-17F7-A093-DD01B17670D2}"/>
          </ac:spMkLst>
        </pc:spChg>
      </pc:sldChg>
      <pc:sldChg chg="addSp modSp add del replId">
        <pc:chgData name="Ali Elbashir" userId="S::ali.elbashir@studentambassadors.com::679f60fc-d813-4359-aa3c-4f9fec4e582d" providerId="AD" clId="Web-{3F0F375C-F0DF-532A-9D11-C03E0F27BD06}" dt="2023-03-07T15:55:12.697" v="498"/>
        <pc:sldMkLst>
          <pc:docMk/>
          <pc:sldMk cId="894550216" sldId="1966"/>
        </pc:sldMkLst>
        <pc:spChg chg="add mod">
          <ac:chgData name="Ali Elbashir" userId="S::ali.elbashir@studentambassadors.com::679f60fc-d813-4359-aa3c-4f9fec4e582d" providerId="AD" clId="Web-{3F0F375C-F0DF-532A-9D11-C03E0F27BD06}" dt="2023-03-07T15:54:19.852" v="478" actId="1076"/>
          <ac:spMkLst>
            <pc:docMk/>
            <pc:sldMk cId="894550216" sldId="1966"/>
            <ac:spMk id="3" creationId="{A26F8FD5-1254-02EF-959E-E4822E3C2278}"/>
          </ac:spMkLst>
        </pc:spChg>
        <pc:spChg chg="add mod">
          <ac:chgData name="Ali Elbashir" userId="S::ali.elbashir@studentambassadors.com::679f60fc-d813-4359-aa3c-4f9fec4e582d" providerId="AD" clId="Web-{3F0F375C-F0DF-532A-9D11-C03E0F27BD06}" dt="2023-03-07T15:54:19.883" v="479" actId="1076"/>
          <ac:spMkLst>
            <pc:docMk/>
            <pc:sldMk cId="894550216" sldId="1966"/>
            <ac:spMk id="5" creationId="{8D9D612E-732E-02B9-4683-6E0F9FB20839}"/>
          </ac:spMkLst>
        </pc:spChg>
        <pc:spChg chg="mod">
          <ac:chgData name="Ali Elbashir" userId="S::ali.elbashir@studentambassadors.com::679f60fc-d813-4359-aa3c-4f9fec4e582d" providerId="AD" clId="Web-{3F0F375C-F0DF-532A-9D11-C03E0F27BD06}" dt="2023-03-07T15:52:08.427" v="399" actId="20577"/>
          <ac:spMkLst>
            <pc:docMk/>
            <pc:sldMk cId="894550216" sldId="1966"/>
            <ac:spMk id="15" creationId="{8D16E5A3-3779-A53A-9976-6D7ECEE6F643}"/>
          </ac:spMkLst>
        </pc:spChg>
        <pc:spChg chg="mod">
          <ac:chgData name="Ali Elbashir" userId="S::ali.elbashir@studentambassadors.com::679f60fc-d813-4359-aa3c-4f9fec4e582d" providerId="AD" clId="Web-{3F0F375C-F0DF-532A-9D11-C03E0F27BD06}" dt="2023-03-07T15:52:18.193" v="423" actId="20577"/>
          <ac:spMkLst>
            <pc:docMk/>
            <pc:sldMk cId="894550216" sldId="1966"/>
            <ac:spMk id="16" creationId="{A5B2CE92-5C24-F198-8FA4-40855A1B5052}"/>
          </ac:spMkLst>
        </pc:spChg>
      </pc:sldChg>
      <pc:sldChg chg="modSp add del replId">
        <pc:chgData name="Ali Elbashir" userId="S::ali.elbashir@studentambassadors.com::679f60fc-d813-4359-aa3c-4f9fec4e582d" providerId="AD" clId="Web-{3F0F375C-F0DF-532A-9D11-C03E0F27BD06}" dt="2023-03-07T15:53:47.351" v="465"/>
        <pc:sldMkLst>
          <pc:docMk/>
          <pc:sldMk cId="954898541" sldId="1967"/>
        </pc:sldMkLst>
        <pc:spChg chg="mod">
          <ac:chgData name="Ali Elbashir" userId="S::ali.elbashir@studentambassadors.com::679f60fc-d813-4359-aa3c-4f9fec4e582d" providerId="AD" clId="Web-{3F0F375C-F0DF-532A-9D11-C03E0F27BD06}" dt="2023-03-07T15:52:02.427" v="397" actId="20577"/>
          <ac:spMkLst>
            <pc:docMk/>
            <pc:sldMk cId="954898541" sldId="1967"/>
            <ac:spMk id="2" creationId="{ABA6F370-5E9F-17F7-A093-DD01B17670D2}"/>
          </ac:spMkLst>
        </pc:spChg>
      </pc:sldChg>
      <pc:sldChg chg="modSp add del replId">
        <pc:chgData name="Ali Elbashir" userId="S::ali.elbashir@studentambassadors.com::679f60fc-d813-4359-aa3c-4f9fec4e582d" providerId="AD" clId="Web-{3F0F375C-F0DF-532A-9D11-C03E0F27BD06}" dt="2023-03-07T15:53:16.335" v="453"/>
        <pc:sldMkLst>
          <pc:docMk/>
          <pc:sldMk cId="2530110866" sldId="1968"/>
        </pc:sldMkLst>
        <pc:spChg chg="mod">
          <ac:chgData name="Ali Elbashir" userId="S::ali.elbashir@studentambassadors.com::679f60fc-d813-4359-aa3c-4f9fec4e582d" providerId="AD" clId="Web-{3F0F375C-F0DF-532A-9D11-C03E0F27BD06}" dt="2023-03-07T15:52:43.725" v="432" actId="20577"/>
          <ac:spMkLst>
            <pc:docMk/>
            <pc:sldMk cId="2530110866" sldId="1968"/>
            <ac:spMk id="15" creationId="{8D16E5A3-3779-A53A-9976-6D7ECEE6F643}"/>
          </ac:spMkLst>
        </pc:spChg>
        <pc:spChg chg="mod">
          <ac:chgData name="Ali Elbashir" userId="S::ali.elbashir@studentambassadors.com::679f60fc-d813-4359-aa3c-4f9fec4e582d" providerId="AD" clId="Web-{3F0F375C-F0DF-532A-9D11-C03E0F27BD06}" dt="2023-03-07T15:52:57.882" v="448" actId="20577"/>
          <ac:spMkLst>
            <pc:docMk/>
            <pc:sldMk cId="2530110866" sldId="1968"/>
            <ac:spMk id="16" creationId="{A5B2CE92-5C24-F198-8FA4-40855A1B5052}"/>
          </ac:spMkLst>
        </pc:spChg>
      </pc:sldChg>
      <pc:sldChg chg="addSp delSp modSp add del replId">
        <pc:chgData name="Ali Elbashir" userId="S::ali.elbashir@studentambassadors.com::679f60fc-d813-4359-aa3c-4f9fec4e582d" providerId="AD" clId="Web-{3F0F375C-F0DF-532A-9D11-C03E0F27BD06}" dt="2023-03-07T15:54:26.399" v="481"/>
        <pc:sldMkLst>
          <pc:docMk/>
          <pc:sldMk cId="1365813296" sldId="1969"/>
        </pc:sldMkLst>
        <pc:spChg chg="mod">
          <ac:chgData name="Ali Elbashir" userId="S::ali.elbashir@studentambassadors.com::679f60fc-d813-4359-aa3c-4f9fec4e582d" providerId="AD" clId="Web-{3F0F375C-F0DF-532A-9D11-C03E0F27BD06}" dt="2023-03-07T15:52:40.819" v="430" actId="20577"/>
          <ac:spMkLst>
            <pc:docMk/>
            <pc:sldMk cId="1365813296" sldId="1969"/>
            <ac:spMk id="2" creationId="{ABA6F370-5E9F-17F7-A093-DD01B17670D2}"/>
          </ac:spMkLst>
        </pc:spChg>
        <pc:spChg chg="add del mod">
          <ac:chgData name="Ali Elbashir" userId="S::ali.elbashir@studentambassadors.com::679f60fc-d813-4359-aa3c-4f9fec4e582d" providerId="AD" clId="Web-{3F0F375C-F0DF-532A-9D11-C03E0F27BD06}" dt="2023-03-07T15:53:07.554" v="450"/>
          <ac:spMkLst>
            <pc:docMk/>
            <pc:sldMk cId="1365813296" sldId="1969"/>
            <ac:spMk id="4" creationId="{C4DC420B-2CC0-04F2-5A48-F924D8E13CD1}"/>
          </ac:spMkLst>
        </pc:spChg>
        <pc:spChg chg="add mod">
          <ac:chgData name="Ali Elbashir" userId="S::ali.elbashir@studentambassadors.com::679f60fc-d813-4359-aa3c-4f9fec4e582d" providerId="AD" clId="Web-{3F0F375C-F0DF-532A-9D11-C03E0F27BD06}" dt="2023-03-07T15:53:40.273" v="463" actId="1076"/>
          <ac:spMkLst>
            <pc:docMk/>
            <pc:sldMk cId="1365813296" sldId="1969"/>
            <ac:spMk id="6" creationId="{1904ED5A-A486-0843-87F4-9D92A4901B0D}"/>
          </ac:spMkLst>
        </pc:spChg>
      </pc:sldChg>
      <pc:sldChg chg="modSp add del replId">
        <pc:chgData name="Ali Elbashir" userId="S::ali.elbashir@studentambassadors.com::679f60fc-d813-4359-aa3c-4f9fec4e582d" providerId="AD" clId="Web-{3F0F375C-F0DF-532A-9D11-C03E0F27BD06}" dt="2023-03-07T15:54:25.118" v="480"/>
        <pc:sldMkLst>
          <pc:docMk/>
          <pc:sldMk cId="3218034911" sldId="1970"/>
        </pc:sldMkLst>
        <pc:spChg chg="mod">
          <ac:chgData name="Ali Elbashir" userId="S::ali.elbashir@studentambassadors.com::679f60fc-d813-4359-aa3c-4f9fec4e582d" providerId="AD" clId="Web-{3F0F375C-F0DF-532A-9D11-C03E0F27BD06}" dt="2023-03-07T15:53:53.430" v="473" actId="20577"/>
          <ac:spMkLst>
            <pc:docMk/>
            <pc:sldMk cId="3218034911" sldId="1970"/>
            <ac:spMk id="15" creationId="{8D16E5A3-3779-A53A-9976-6D7ECEE6F643}"/>
          </ac:spMkLst>
        </pc:spChg>
      </pc:sldChg>
      <pc:sldChg chg="add del replId">
        <pc:chgData name="Ali Elbashir" userId="S::ali.elbashir@studentambassadors.com::679f60fc-d813-4359-aa3c-4f9fec4e582d" providerId="AD" clId="Web-{3F0F375C-F0DF-532A-9D11-C03E0F27BD06}" dt="2023-03-07T15:54:05.336" v="475"/>
        <pc:sldMkLst>
          <pc:docMk/>
          <pc:sldMk cId="3789740580" sldId="1971"/>
        </pc:sldMkLst>
      </pc:sldChg>
    </pc:docChg>
  </pc:docChgLst>
  <pc:docChgLst>
    <pc:chgData name="Ali Elbashir" userId="S::ali.elbashir@studentambassadors.com::679f60fc-d813-4359-aa3c-4f9fec4e582d" providerId="AD" clId="Web-{4C429493-DD0A-2A3E-0464-C04ED6B96923}"/>
    <pc:docChg chg="addSld delSld modSld modSection">
      <pc:chgData name="Ali Elbashir" userId="S::ali.elbashir@studentambassadors.com::679f60fc-d813-4359-aa3c-4f9fec4e582d" providerId="AD" clId="Web-{4C429493-DD0A-2A3E-0464-C04ED6B96923}" dt="2023-03-06T20:44:54.363" v="285" actId="20577"/>
      <pc:docMkLst>
        <pc:docMk/>
      </pc:docMkLst>
      <pc:sldChg chg="modSp">
        <pc:chgData name="Ali Elbashir" userId="S::ali.elbashir@studentambassadors.com::679f60fc-d813-4359-aa3c-4f9fec4e582d" providerId="AD" clId="Web-{4C429493-DD0A-2A3E-0464-C04ED6B96923}" dt="2023-03-06T20:44:54.363" v="285" actId="20577"/>
        <pc:sldMkLst>
          <pc:docMk/>
          <pc:sldMk cId="839740688" sldId="1887"/>
        </pc:sldMkLst>
        <pc:spChg chg="mod">
          <ac:chgData name="Ali Elbashir" userId="S::ali.elbashir@studentambassadors.com::679f60fc-d813-4359-aa3c-4f9fec4e582d" providerId="AD" clId="Web-{4C429493-DD0A-2A3E-0464-C04ED6B96923}" dt="2023-03-06T20:44:54.363" v="285" actId="20577"/>
          <ac:spMkLst>
            <pc:docMk/>
            <pc:sldMk cId="839740688" sldId="1887"/>
            <ac:spMk id="3" creationId="{AF572BAA-C2A2-78D3-53DC-79BB1B7C8FFA}"/>
          </ac:spMkLst>
        </pc:spChg>
      </pc:sldChg>
      <pc:sldChg chg="addSp delSp modSp add replId">
        <pc:chgData name="Ali Elbashir" userId="S::ali.elbashir@studentambassadors.com::679f60fc-d813-4359-aa3c-4f9fec4e582d" providerId="AD" clId="Web-{4C429493-DD0A-2A3E-0464-C04ED6B96923}" dt="2023-03-06T20:36:46.570" v="241" actId="1076"/>
        <pc:sldMkLst>
          <pc:docMk/>
          <pc:sldMk cId="330639863" sldId="1922"/>
        </pc:sldMkLst>
        <pc:spChg chg="mod">
          <ac:chgData name="Ali Elbashir" userId="S::ali.elbashir@studentambassadors.com::679f60fc-d813-4359-aa3c-4f9fec4e582d" providerId="AD" clId="Web-{4C429493-DD0A-2A3E-0464-C04ED6B96923}" dt="2023-03-06T20:05:43.449" v="123" actId="20577"/>
          <ac:spMkLst>
            <pc:docMk/>
            <pc:sldMk cId="330639863" sldId="1922"/>
            <ac:spMk id="2" creationId="{ABA6F370-5E9F-17F7-A093-DD01B17670D2}"/>
          </ac:spMkLst>
        </pc:spChg>
        <pc:spChg chg="mod">
          <ac:chgData name="Ali Elbashir" userId="S::ali.elbashir@studentambassadors.com::679f60fc-d813-4359-aa3c-4f9fec4e582d" providerId="AD" clId="Web-{4C429493-DD0A-2A3E-0464-C04ED6B96923}" dt="2023-03-06T20:25:48.486" v="191" actId="20577"/>
          <ac:spMkLst>
            <pc:docMk/>
            <pc:sldMk cId="330639863" sldId="1922"/>
            <ac:spMk id="3" creationId="{E3F558EB-D653-E787-7366-2D510CEA6F2F}"/>
          </ac:spMkLst>
        </pc:spChg>
        <pc:spChg chg="add del mod">
          <ac:chgData name="Ali Elbashir" userId="S::ali.elbashir@studentambassadors.com::679f60fc-d813-4359-aa3c-4f9fec4e582d" providerId="AD" clId="Web-{4C429493-DD0A-2A3E-0464-C04ED6B96923}" dt="2023-03-06T20:13:18.053" v="184"/>
          <ac:spMkLst>
            <pc:docMk/>
            <pc:sldMk cId="330639863" sldId="1922"/>
            <ac:spMk id="8" creationId="{5FF40685-DC2F-2C87-1724-0DB52002F6F1}"/>
          </ac:spMkLst>
        </pc:spChg>
        <pc:spChg chg="add del mod">
          <ac:chgData name="Ali Elbashir" userId="S::ali.elbashir@studentambassadors.com::679f60fc-d813-4359-aa3c-4f9fec4e582d" providerId="AD" clId="Web-{4C429493-DD0A-2A3E-0464-C04ED6B96923}" dt="2023-03-06T20:25:55.284" v="195"/>
          <ac:spMkLst>
            <pc:docMk/>
            <pc:sldMk cId="330639863" sldId="1922"/>
            <ac:spMk id="9" creationId="{911BC951-02A5-7526-D260-FA79C465792A}"/>
          </ac:spMkLst>
        </pc:spChg>
        <pc:picChg chg="add del mod">
          <ac:chgData name="Ali Elbashir" userId="S::ali.elbashir@studentambassadors.com::679f60fc-d813-4359-aa3c-4f9fec4e582d" providerId="AD" clId="Web-{4C429493-DD0A-2A3E-0464-C04ED6B96923}" dt="2023-03-06T20:02:40.158" v="55"/>
          <ac:picMkLst>
            <pc:docMk/>
            <pc:sldMk cId="330639863" sldId="1922"/>
            <ac:picMk id="4" creationId="{310319E1-19BD-30E3-7E3E-9A4DD692332B}"/>
          </ac:picMkLst>
        </pc:picChg>
        <pc:picChg chg="add del mod">
          <ac:chgData name="Ali Elbashir" userId="S::ali.elbashir@studentambassadors.com::679f60fc-d813-4359-aa3c-4f9fec4e582d" providerId="AD" clId="Web-{4C429493-DD0A-2A3E-0464-C04ED6B96923}" dt="2023-03-06T20:13:06.162" v="180"/>
          <ac:picMkLst>
            <pc:docMk/>
            <pc:sldMk cId="330639863" sldId="1922"/>
            <ac:picMk id="5" creationId="{18B6EC1B-E6AC-7F37-B46E-7214B3E165D2}"/>
          </ac:picMkLst>
        </pc:picChg>
        <pc:picChg chg="add del mod">
          <ac:chgData name="Ali Elbashir" userId="S::ali.elbashir@studentambassadors.com::679f60fc-d813-4359-aa3c-4f9fec4e582d" providerId="AD" clId="Web-{4C429493-DD0A-2A3E-0464-C04ED6B96923}" dt="2023-03-06T20:13:06.162" v="179"/>
          <ac:picMkLst>
            <pc:docMk/>
            <pc:sldMk cId="330639863" sldId="1922"/>
            <ac:picMk id="6" creationId="{193F83D7-BF78-4E5E-CD12-9D45E7B3888B}"/>
          </ac:picMkLst>
        </pc:picChg>
        <pc:picChg chg="add del mod">
          <ac:chgData name="Ali Elbashir" userId="S::ali.elbashir@studentambassadors.com::679f60fc-d813-4359-aa3c-4f9fec4e582d" providerId="AD" clId="Web-{4C429493-DD0A-2A3E-0464-C04ED6B96923}" dt="2023-03-06T20:13:06.162" v="178"/>
          <ac:picMkLst>
            <pc:docMk/>
            <pc:sldMk cId="330639863" sldId="1922"/>
            <ac:picMk id="7" creationId="{8C1AA262-C87F-4A5D-1B87-B83FFD06EB18}"/>
          </ac:picMkLst>
        </pc:picChg>
        <pc:picChg chg="add mod">
          <ac:chgData name="Ali Elbashir" userId="S::ali.elbashir@studentambassadors.com::679f60fc-d813-4359-aa3c-4f9fec4e582d" providerId="AD" clId="Web-{4C429493-DD0A-2A3E-0464-C04ED6B96923}" dt="2023-03-06T20:32:53.604" v="219" actId="1076"/>
          <ac:picMkLst>
            <pc:docMk/>
            <pc:sldMk cId="330639863" sldId="1922"/>
            <ac:picMk id="10" creationId="{032F74C1-C81E-FDA9-1136-6A91FCCC7F82}"/>
          </ac:picMkLst>
        </pc:picChg>
        <pc:picChg chg="add del mod">
          <ac:chgData name="Ali Elbashir" userId="S::ali.elbashir@studentambassadors.com::679f60fc-d813-4359-aa3c-4f9fec4e582d" providerId="AD" clId="Web-{4C429493-DD0A-2A3E-0464-C04ED6B96923}" dt="2023-03-06T20:35:38.160" v="223"/>
          <ac:picMkLst>
            <pc:docMk/>
            <pc:sldMk cId="330639863" sldId="1922"/>
            <ac:picMk id="11" creationId="{1EDB7BD6-43CE-F1AA-A105-E14357AD0D7F}"/>
          </ac:picMkLst>
        </pc:picChg>
        <pc:picChg chg="add mod">
          <ac:chgData name="Ali Elbashir" userId="S::ali.elbashir@studentambassadors.com::679f60fc-d813-4359-aa3c-4f9fec4e582d" providerId="AD" clId="Web-{4C429493-DD0A-2A3E-0464-C04ED6B96923}" dt="2023-03-06T20:36:46.570" v="241" actId="1076"/>
          <ac:picMkLst>
            <pc:docMk/>
            <pc:sldMk cId="330639863" sldId="1922"/>
            <ac:picMk id="12" creationId="{882B035E-BB00-3CFF-97FB-94A0F5D122D4}"/>
          </ac:picMkLst>
        </pc:picChg>
      </pc:sldChg>
      <pc:sldChg chg="add del replId">
        <pc:chgData name="Ali Elbashir" userId="S::ali.elbashir@studentambassadors.com::679f60fc-d813-4359-aa3c-4f9fec4e582d" providerId="AD" clId="Web-{4C429493-DD0A-2A3E-0464-C04ED6B96923}" dt="2023-03-06T19:59:50.601" v="1"/>
        <pc:sldMkLst>
          <pc:docMk/>
          <pc:sldMk cId="3285143182" sldId="1922"/>
        </pc:sldMkLst>
      </pc:sldChg>
      <pc:sldChg chg="modSp add replId">
        <pc:chgData name="Ali Elbashir" userId="S::ali.elbashir@studentambassadors.com::679f60fc-d813-4359-aa3c-4f9fec4e582d" providerId="AD" clId="Web-{4C429493-DD0A-2A3E-0464-C04ED6B96923}" dt="2023-03-06T20:00:33.010" v="29" actId="20577"/>
        <pc:sldMkLst>
          <pc:docMk/>
          <pc:sldMk cId="2570639123" sldId="1923"/>
        </pc:sldMkLst>
        <pc:spChg chg="mod">
          <ac:chgData name="Ali Elbashir" userId="S::ali.elbashir@studentambassadors.com::679f60fc-d813-4359-aa3c-4f9fec4e582d" providerId="AD" clId="Web-{4C429493-DD0A-2A3E-0464-C04ED6B96923}" dt="2023-03-06T20:00:33.010" v="29" actId="20577"/>
          <ac:spMkLst>
            <pc:docMk/>
            <pc:sldMk cId="2570639123" sldId="1923"/>
            <ac:spMk id="2" creationId="{ABA6F370-5E9F-17F7-A093-DD01B17670D2}"/>
          </ac:spMkLst>
        </pc:spChg>
      </pc:sldChg>
      <pc:sldChg chg="delSp modSp add replId">
        <pc:chgData name="Ali Elbashir" userId="S::ali.elbashir@studentambassadors.com::679f60fc-d813-4359-aa3c-4f9fec4e582d" providerId="AD" clId="Web-{4C429493-DD0A-2A3E-0464-C04ED6B96923}" dt="2023-03-06T20:10:00.964" v="177" actId="1076"/>
        <pc:sldMkLst>
          <pc:docMk/>
          <pc:sldMk cId="1810893679" sldId="1924"/>
        </pc:sldMkLst>
        <pc:spChg chg="del mod">
          <ac:chgData name="Ali Elbashir" userId="S::ali.elbashir@studentambassadors.com::679f60fc-d813-4359-aa3c-4f9fec4e582d" providerId="AD" clId="Web-{4C429493-DD0A-2A3E-0464-C04ED6B96923}" dt="2023-03-06T20:09:46.604" v="172"/>
          <ac:spMkLst>
            <pc:docMk/>
            <pc:sldMk cId="1810893679" sldId="1924"/>
            <ac:spMk id="3" creationId="{E3F558EB-D653-E787-7366-2D510CEA6F2F}"/>
          </ac:spMkLst>
        </pc:spChg>
        <pc:picChg chg="mod">
          <ac:chgData name="Ali Elbashir" userId="S::ali.elbashir@studentambassadors.com::679f60fc-d813-4359-aa3c-4f9fec4e582d" providerId="AD" clId="Web-{4C429493-DD0A-2A3E-0464-C04ED6B96923}" dt="2023-03-06T20:09:48.151" v="173" actId="1076"/>
          <ac:picMkLst>
            <pc:docMk/>
            <pc:sldMk cId="1810893679" sldId="1924"/>
            <ac:picMk id="5" creationId="{18B6EC1B-E6AC-7F37-B46E-7214B3E165D2}"/>
          </ac:picMkLst>
        </pc:picChg>
        <pc:picChg chg="mod">
          <ac:chgData name="Ali Elbashir" userId="S::ali.elbashir@studentambassadors.com::679f60fc-d813-4359-aa3c-4f9fec4e582d" providerId="AD" clId="Web-{4C429493-DD0A-2A3E-0464-C04ED6B96923}" dt="2023-03-06T20:10:00.964" v="177" actId="1076"/>
          <ac:picMkLst>
            <pc:docMk/>
            <pc:sldMk cId="1810893679" sldId="1924"/>
            <ac:picMk id="6" creationId="{193F83D7-BF78-4E5E-CD12-9D45E7B3888B}"/>
          </ac:picMkLst>
        </pc:picChg>
        <pc:picChg chg="mod">
          <ac:chgData name="Ali Elbashir" userId="S::ali.elbashir@studentambassadors.com::679f60fc-d813-4359-aa3c-4f9fec4e582d" providerId="AD" clId="Web-{4C429493-DD0A-2A3E-0464-C04ED6B96923}" dt="2023-03-06T20:09:58.730" v="176" actId="1076"/>
          <ac:picMkLst>
            <pc:docMk/>
            <pc:sldMk cId="1810893679" sldId="1924"/>
            <ac:picMk id="7" creationId="{8C1AA262-C87F-4A5D-1B87-B83FFD06EB18}"/>
          </ac:picMkLst>
        </pc:picChg>
      </pc:sldChg>
      <pc:sldChg chg="add del replId">
        <pc:chgData name="Ali Elbashir" userId="S::ali.elbashir@studentambassadors.com::679f60fc-d813-4359-aa3c-4f9fec4e582d" providerId="AD" clId="Web-{4C429493-DD0A-2A3E-0464-C04ED6B96923}" dt="2023-03-06T20:05:33.965" v="112"/>
        <pc:sldMkLst>
          <pc:docMk/>
          <pc:sldMk cId="3063659583" sldId="1924"/>
        </pc:sldMkLst>
      </pc:sldChg>
      <pc:sldChg chg="addSp delSp modSp add replId">
        <pc:chgData name="Ali Elbashir" userId="S::ali.elbashir@studentambassadors.com::679f60fc-d813-4359-aa3c-4f9fec4e582d" providerId="AD" clId="Web-{4C429493-DD0A-2A3E-0464-C04ED6B96923}" dt="2023-03-06T20:36:54.618" v="243" actId="1076"/>
        <pc:sldMkLst>
          <pc:docMk/>
          <pc:sldMk cId="1216313468" sldId="1930"/>
        </pc:sldMkLst>
        <pc:picChg chg="add mod">
          <ac:chgData name="Ali Elbashir" userId="S::ali.elbashir@studentambassadors.com::679f60fc-d813-4359-aa3c-4f9fec4e582d" providerId="AD" clId="Web-{4C429493-DD0A-2A3E-0464-C04ED6B96923}" dt="2023-03-06T20:32:47.526" v="218" actId="1076"/>
          <ac:picMkLst>
            <pc:docMk/>
            <pc:sldMk cId="1216313468" sldId="1930"/>
            <ac:picMk id="4" creationId="{87E94DE7-FF57-5DBA-9353-5F8E5CEFB161}"/>
          </ac:picMkLst>
        </pc:picChg>
        <pc:picChg chg="add del mod">
          <ac:chgData name="Ali Elbashir" userId="S::ali.elbashir@studentambassadors.com::679f60fc-d813-4359-aa3c-4f9fec4e582d" providerId="AD" clId="Web-{4C429493-DD0A-2A3E-0464-C04ED6B96923}" dt="2023-03-06T20:35:53.161" v="226"/>
          <ac:picMkLst>
            <pc:docMk/>
            <pc:sldMk cId="1216313468" sldId="1930"/>
            <ac:picMk id="5" creationId="{3BA966F9-DEFB-BA52-C2E5-58A2A8A07612}"/>
          </ac:picMkLst>
        </pc:picChg>
        <pc:picChg chg="add mod">
          <ac:chgData name="Ali Elbashir" userId="S::ali.elbashir@studentambassadors.com::679f60fc-d813-4359-aa3c-4f9fec4e582d" providerId="AD" clId="Web-{4C429493-DD0A-2A3E-0464-C04ED6B96923}" dt="2023-03-06T20:36:54.618" v="243" actId="1076"/>
          <ac:picMkLst>
            <pc:docMk/>
            <pc:sldMk cId="1216313468" sldId="1930"/>
            <ac:picMk id="6" creationId="{4A807ACC-167D-DFAA-4EED-41743F0F22CE}"/>
          </ac:picMkLst>
        </pc:picChg>
        <pc:picChg chg="del">
          <ac:chgData name="Ali Elbashir" userId="S::ali.elbashir@studentambassadors.com::679f60fc-d813-4359-aa3c-4f9fec4e582d" providerId="AD" clId="Web-{4C429493-DD0A-2A3E-0464-C04ED6B96923}" dt="2023-03-06T20:31:06.457" v="205"/>
          <ac:picMkLst>
            <pc:docMk/>
            <pc:sldMk cId="1216313468" sldId="1930"/>
            <ac:picMk id="10" creationId="{032F74C1-C81E-FDA9-1136-6A91FCCC7F82}"/>
          </ac:picMkLst>
        </pc:picChg>
      </pc:sldChg>
      <pc:sldChg chg="addSp delSp modSp add replId">
        <pc:chgData name="Ali Elbashir" userId="S::ali.elbashir@studentambassadors.com::679f60fc-d813-4359-aa3c-4f9fec4e582d" providerId="AD" clId="Web-{4C429493-DD0A-2A3E-0464-C04ED6B96923}" dt="2023-03-06T20:36:06.224" v="231" actId="1076"/>
        <pc:sldMkLst>
          <pc:docMk/>
          <pc:sldMk cId="1284075209" sldId="1931"/>
        </pc:sldMkLst>
        <pc:picChg chg="del">
          <ac:chgData name="Ali Elbashir" userId="S::ali.elbashir@studentambassadors.com::679f60fc-d813-4359-aa3c-4f9fec4e582d" providerId="AD" clId="Web-{4C429493-DD0A-2A3E-0464-C04ED6B96923}" dt="2023-03-06T20:32:32.040" v="217"/>
          <ac:picMkLst>
            <pc:docMk/>
            <pc:sldMk cId="1284075209" sldId="1931"/>
            <ac:picMk id="4" creationId="{87E94DE7-FF57-5DBA-9353-5F8E5CEFB161}"/>
          </ac:picMkLst>
        </pc:picChg>
        <pc:picChg chg="add mod">
          <ac:chgData name="Ali Elbashir" userId="S::ali.elbashir@studentambassadors.com::679f60fc-d813-4359-aa3c-4f9fec4e582d" providerId="AD" clId="Web-{4C429493-DD0A-2A3E-0464-C04ED6B96923}" dt="2023-03-06T20:32:30.712" v="216" actId="1076"/>
          <ac:picMkLst>
            <pc:docMk/>
            <pc:sldMk cId="1284075209" sldId="1931"/>
            <ac:picMk id="5" creationId="{6CF3E36C-D23E-769B-9FA8-0703831362EC}"/>
          </ac:picMkLst>
        </pc:picChg>
        <pc:picChg chg="add mod">
          <ac:chgData name="Ali Elbashir" userId="S::ali.elbashir@studentambassadors.com::679f60fc-d813-4359-aa3c-4f9fec4e582d" providerId="AD" clId="Web-{4C429493-DD0A-2A3E-0464-C04ED6B96923}" dt="2023-03-06T20:36:06.224" v="231" actId="1076"/>
          <ac:picMkLst>
            <pc:docMk/>
            <pc:sldMk cId="1284075209" sldId="1931"/>
            <ac:picMk id="6" creationId="{25C6B89B-8F1A-33BF-7B6E-D83C176F6871}"/>
          </ac:picMkLst>
        </pc:picChg>
      </pc:sldChg>
      <pc:sldChg chg="addSp delSp add replId">
        <pc:chgData name="Ali Elbashir" userId="S::ali.elbashir@studentambassadors.com::679f60fc-d813-4359-aa3c-4f9fec4e582d" providerId="AD" clId="Web-{4C429493-DD0A-2A3E-0464-C04ED6B96923}" dt="2023-03-06T20:38:44.796" v="258"/>
        <pc:sldMkLst>
          <pc:docMk/>
          <pc:sldMk cId="3182990682" sldId="1932"/>
        </pc:sldMkLst>
        <pc:inkChg chg="add del">
          <ac:chgData name="Ali Elbashir" userId="S::ali.elbashir@studentambassadors.com::679f60fc-d813-4359-aa3c-4f9fec4e582d" providerId="AD" clId="Web-{4C429493-DD0A-2A3E-0464-C04ED6B96923}" dt="2023-03-06T20:38:16.825" v="248"/>
          <ac:inkMkLst>
            <pc:docMk/>
            <pc:sldMk cId="3182990682" sldId="1932"/>
            <ac:inkMk id="4" creationId="{87AF7306-363B-FF54-E256-A58FD51D1914}"/>
          </ac:inkMkLst>
        </pc:inkChg>
        <pc:inkChg chg="add del">
          <ac:chgData name="Ali Elbashir" userId="S::ali.elbashir@studentambassadors.com::679f60fc-d813-4359-aa3c-4f9fec4e582d" providerId="AD" clId="Web-{4C429493-DD0A-2A3E-0464-C04ED6B96923}" dt="2023-03-06T20:38:15.419" v="247"/>
          <ac:inkMkLst>
            <pc:docMk/>
            <pc:sldMk cId="3182990682" sldId="1932"/>
            <ac:inkMk id="7" creationId="{DF2DF907-4A80-EC5B-7018-95DA32AD1720}"/>
          </ac:inkMkLst>
        </pc:inkChg>
        <pc:inkChg chg="add del">
          <ac:chgData name="Ali Elbashir" userId="S::ali.elbashir@studentambassadors.com::679f60fc-d813-4359-aa3c-4f9fec4e582d" providerId="AD" clId="Web-{4C429493-DD0A-2A3E-0464-C04ED6B96923}" dt="2023-03-06T20:38:23.545" v="250"/>
          <ac:inkMkLst>
            <pc:docMk/>
            <pc:sldMk cId="3182990682" sldId="1932"/>
            <ac:inkMk id="8" creationId="{ECF06618-6488-C537-521E-C0B73CF4773A}"/>
          </ac:inkMkLst>
        </pc:inkChg>
        <pc:inkChg chg="add">
          <ac:chgData name="Ali Elbashir" userId="S::ali.elbashir@studentambassadors.com::679f60fc-d813-4359-aa3c-4f9fec4e582d" providerId="AD" clId="Web-{4C429493-DD0A-2A3E-0464-C04ED6B96923}" dt="2023-03-06T20:38:26.763" v="251"/>
          <ac:inkMkLst>
            <pc:docMk/>
            <pc:sldMk cId="3182990682" sldId="1932"/>
            <ac:inkMk id="9" creationId="{6BD6C8DD-835F-6473-19C3-B77FFDCB2ADF}"/>
          </ac:inkMkLst>
        </pc:inkChg>
        <pc:inkChg chg="add">
          <ac:chgData name="Ali Elbashir" userId="S::ali.elbashir@studentambassadors.com::679f60fc-d813-4359-aa3c-4f9fec4e582d" providerId="AD" clId="Web-{4C429493-DD0A-2A3E-0464-C04ED6B96923}" dt="2023-03-06T20:38:29.654" v="252"/>
          <ac:inkMkLst>
            <pc:docMk/>
            <pc:sldMk cId="3182990682" sldId="1932"/>
            <ac:inkMk id="10" creationId="{1A0F350A-1543-DACD-F283-794CAC1530A6}"/>
          </ac:inkMkLst>
        </pc:inkChg>
        <pc:inkChg chg="add del">
          <ac:chgData name="Ali Elbashir" userId="S::ali.elbashir@studentambassadors.com::679f60fc-d813-4359-aa3c-4f9fec4e582d" providerId="AD" clId="Web-{4C429493-DD0A-2A3E-0464-C04ED6B96923}" dt="2023-03-06T20:38:40.811" v="256"/>
          <ac:inkMkLst>
            <pc:docMk/>
            <pc:sldMk cId="3182990682" sldId="1932"/>
            <ac:inkMk id="11" creationId="{D2A1FCBC-3AAA-0305-C8BD-7790AD229EF2}"/>
          </ac:inkMkLst>
        </pc:inkChg>
        <pc:inkChg chg="add del">
          <ac:chgData name="Ali Elbashir" userId="S::ali.elbashir@studentambassadors.com::679f60fc-d813-4359-aa3c-4f9fec4e582d" providerId="AD" clId="Web-{4C429493-DD0A-2A3E-0464-C04ED6B96923}" dt="2023-03-06T20:38:39.530" v="255"/>
          <ac:inkMkLst>
            <pc:docMk/>
            <pc:sldMk cId="3182990682" sldId="1932"/>
            <ac:inkMk id="12" creationId="{A0DC9BFD-769F-2396-E71E-84C2E3906EC1}"/>
          </ac:inkMkLst>
        </pc:inkChg>
        <pc:inkChg chg="add">
          <ac:chgData name="Ali Elbashir" userId="S::ali.elbashir@studentambassadors.com::679f60fc-d813-4359-aa3c-4f9fec4e582d" providerId="AD" clId="Web-{4C429493-DD0A-2A3E-0464-C04ED6B96923}" dt="2023-03-06T20:38:43.030" v="257"/>
          <ac:inkMkLst>
            <pc:docMk/>
            <pc:sldMk cId="3182990682" sldId="1932"/>
            <ac:inkMk id="13" creationId="{CBF301B7-2B34-4EB6-9DEF-8F6944AE7EA3}"/>
          </ac:inkMkLst>
        </pc:inkChg>
        <pc:inkChg chg="add">
          <ac:chgData name="Ali Elbashir" userId="S::ali.elbashir@studentambassadors.com::679f60fc-d813-4359-aa3c-4f9fec4e582d" providerId="AD" clId="Web-{4C429493-DD0A-2A3E-0464-C04ED6B96923}" dt="2023-03-06T20:38:44.796" v="258"/>
          <ac:inkMkLst>
            <pc:docMk/>
            <pc:sldMk cId="3182990682" sldId="1932"/>
            <ac:inkMk id="14" creationId="{999A29E5-E15C-104D-EDA1-6F3B30E5F143}"/>
          </ac:inkMkLst>
        </pc:inkChg>
      </pc:sldChg>
      <pc:sldChg chg="addSp delSp add del replId">
        <pc:chgData name="Ali Elbashir" userId="S::ali.elbashir@studentambassadors.com::679f60fc-d813-4359-aa3c-4f9fec4e582d" providerId="AD" clId="Web-{4C429493-DD0A-2A3E-0464-C04ED6B96923}" dt="2023-03-06T20:40:49.428" v="262"/>
        <pc:sldMkLst>
          <pc:docMk/>
          <pc:sldMk cId="1428196309" sldId="1933"/>
        </pc:sldMkLst>
        <pc:inkChg chg="add del">
          <ac:chgData name="Ali Elbashir" userId="S::ali.elbashir@studentambassadors.com::679f60fc-d813-4359-aa3c-4f9fec4e582d" providerId="AD" clId="Web-{4C429493-DD0A-2A3E-0464-C04ED6B96923}" dt="2023-03-06T20:40:22.973" v="261"/>
          <ac:inkMkLst>
            <pc:docMk/>
            <pc:sldMk cId="1428196309" sldId="1933"/>
            <ac:inkMk id="4" creationId="{ED663FEB-9920-9272-7AA8-8D74661F3242}"/>
          </ac:inkMkLst>
        </pc:inkChg>
      </pc:sldChg>
    </pc:docChg>
  </pc:docChgLst>
  <pc:docChgLst>
    <pc:chgData name="Sahil Ali" userId="S::sahil.ali@studentambassadors.com::252a7ab2-45c4-4f42-b943-1ec17695699b" providerId="AD" clId="Web-{6CD98A33-E1F8-49FF-8E82-AA4C10504A82}"/>
    <pc:docChg chg="modSld">
      <pc:chgData name="Sahil Ali" userId="S::sahil.ali@studentambassadors.com::252a7ab2-45c4-4f42-b943-1ec17695699b" providerId="AD" clId="Web-{6CD98A33-E1F8-49FF-8E82-AA4C10504A82}" dt="2023-08-27T16:19:06.924" v="1" actId="20577"/>
      <pc:docMkLst>
        <pc:docMk/>
      </pc:docMkLst>
      <pc:sldChg chg="modSp">
        <pc:chgData name="Sahil Ali" userId="S::sahil.ali@studentambassadors.com::252a7ab2-45c4-4f42-b943-1ec17695699b" providerId="AD" clId="Web-{6CD98A33-E1F8-49FF-8E82-AA4C10504A82}" dt="2023-08-27T16:19:06.924" v="1" actId="20577"/>
        <pc:sldMkLst>
          <pc:docMk/>
          <pc:sldMk cId="4056414588" sldId="1857"/>
        </pc:sldMkLst>
        <pc:spChg chg="mod">
          <ac:chgData name="Sahil Ali" userId="S::sahil.ali@studentambassadors.com::252a7ab2-45c4-4f42-b943-1ec17695699b" providerId="AD" clId="Web-{6CD98A33-E1F8-49FF-8E82-AA4C10504A82}" dt="2023-08-27T16:19:06.924" v="1" actId="20577"/>
          <ac:spMkLst>
            <pc:docMk/>
            <pc:sldMk cId="4056414588" sldId="1857"/>
            <ac:spMk id="4" creationId="{00000000-0000-0000-0000-000000000000}"/>
          </ac:spMkLst>
        </pc:spChg>
      </pc:sldChg>
    </pc:docChg>
  </pc:docChgLst>
  <pc:docChgLst>
    <pc:chgData name="Ali Elbashir" userId="S::ali.elbashir@studentambassadors.com::679f60fc-d813-4359-aa3c-4f9fec4e582d" providerId="AD" clId="Web-{98881823-4B23-0CC4-276A-B800861CF1D7}"/>
    <pc:docChg chg="modSld">
      <pc:chgData name="Ali Elbashir" userId="S::ali.elbashir@studentambassadors.com::679f60fc-d813-4359-aa3c-4f9fec4e582d" providerId="AD" clId="Web-{98881823-4B23-0CC4-276A-B800861CF1D7}" dt="2023-03-04T19:04:21.389" v="82" actId="1076"/>
      <pc:docMkLst>
        <pc:docMk/>
      </pc:docMkLst>
      <pc:sldChg chg="addSp delSp modSp">
        <pc:chgData name="Ali Elbashir" userId="S::ali.elbashir@studentambassadors.com::679f60fc-d813-4359-aa3c-4f9fec4e582d" providerId="AD" clId="Web-{98881823-4B23-0CC4-276A-B800861CF1D7}" dt="2023-03-04T19:04:21.389" v="82" actId="1076"/>
        <pc:sldMkLst>
          <pc:docMk/>
          <pc:sldMk cId="4056414588" sldId="1857"/>
        </pc:sldMkLst>
        <pc:spChg chg="mod">
          <ac:chgData name="Ali Elbashir" userId="S::ali.elbashir@studentambassadors.com::679f60fc-d813-4359-aa3c-4f9fec4e582d" providerId="AD" clId="Web-{98881823-4B23-0CC4-276A-B800861CF1D7}" dt="2023-03-04T19:04:21.389" v="82" actId="1076"/>
          <ac:spMkLst>
            <pc:docMk/>
            <pc:sldMk cId="4056414588" sldId="1857"/>
            <ac:spMk id="4" creationId="{00000000-0000-0000-0000-000000000000}"/>
          </ac:spMkLst>
        </pc:spChg>
        <pc:spChg chg="mod">
          <ac:chgData name="Ali Elbashir" userId="S::ali.elbashir@studentambassadors.com::679f60fc-d813-4359-aa3c-4f9fec4e582d" providerId="AD" clId="Web-{98881823-4B23-0CC4-276A-B800861CF1D7}" dt="2023-03-04T18:59:50.948" v="13" actId="20577"/>
          <ac:spMkLst>
            <pc:docMk/>
            <pc:sldMk cId="4056414588" sldId="1857"/>
            <ac:spMk id="5" creationId="{00000000-0000-0000-0000-000000000000}"/>
          </ac:spMkLst>
        </pc:spChg>
        <pc:spChg chg="add del">
          <ac:chgData name="Ali Elbashir" userId="S::ali.elbashir@studentambassadors.com::679f60fc-d813-4359-aa3c-4f9fec4e582d" providerId="AD" clId="Web-{98881823-4B23-0CC4-276A-B800861CF1D7}" dt="2023-03-04T19:01:09.005" v="38"/>
          <ac:spMkLst>
            <pc:docMk/>
            <pc:sldMk cId="4056414588" sldId="1857"/>
            <ac:spMk id="8" creationId="{DBA074EC-D3E0-9B39-8A82-4DBC5FA81B4D}"/>
          </ac:spMkLst>
        </pc:spChg>
        <pc:spChg chg="add del">
          <ac:chgData name="Ali Elbashir" userId="S::ali.elbashir@studentambassadors.com::679f60fc-d813-4359-aa3c-4f9fec4e582d" providerId="AD" clId="Web-{98881823-4B23-0CC4-276A-B800861CF1D7}" dt="2023-03-04T19:01:09.005" v="38"/>
          <ac:spMkLst>
            <pc:docMk/>
            <pc:sldMk cId="4056414588" sldId="1857"/>
            <ac:spMk id="9" creationId="{2A8D40B8-EBB5-BBD9-598F-B3E20CDBBD5E}"/>
          </ac:spMkLst>
        </pc:spChg>
        <pc:spChg chg="add mod">
          <ac:chgData name="Ali Elbashir" userId="S::ali.elbashir@studentambassadors.com::679f60fc-d813-4359-aa3c-4f9fec4e582d" providerId="AD" clId="Web-{98881823-4B23-0CC4-276A-B800861CF1D7}" dt="2023-03-04T19:01:52.477" v="78" actId="1076"/>
          <ac:spMkLst>
            <pc:docMk/>
            <pc:sldMk cId="4056414588" sldId="1857"/>
            <ac:spMk id="10" creationId="{DBA074EC-D3E0-9B39-8A82-4DBC5FA81B4D}"/>
          </ac:spMkLst>
        </pc:spChg>
        <pc:spChg chg="add mod">
          <ac:chgData name="Ali Elbashir" userId="S::ali.elbashir@studentambassadors.com::679f60fc-d813-4359-aa3c-4f9fec4e582d" providerId="AD" clId="Web-{98881823-4B23-0CC4-276A-B800861CF1D7}" dt="2023-03-04T19:01:49.555" v="77" actId="1076"/>
          <ac:spMkLst>
            <pc:docMk/>
            <pc:sldMk cId="4056414588" sldId="1857"/>
            <ac:spMk id="11" creationId="{2A8D40B8-EBB5-BBD9-598F-B3E20CDBBD5E}"/>
          </ac:spMkLst>
        </pc:spChg>
        <pc:picChg chg="add mod">
          <ac:chgData name="Ali Elbashir" userId="S::ali.elbashir@studentambassadors.com::679f60fc-d813-4359-aa3c-4f9fec4e582d" providerId="AD" clId="Web-{98881823-4B23-0CC4-276A-B800861CF1D7}" dt="2023-03-04T19:00:14.363" v="21" actId="1076"/>
          <ac:picMkLst>
            <pc:docMk/>
            <pc:sldMk cId="4056414588" sldId="1857"/>
            <ac:picMk id="3" creationId="{6FF91826-5187-B8A2-FBA7-915215C1C609}"/>
          </ac:picMkLst>
        </pc:picChg>
        <pc:picChg chg="add mod">
          <ac:chgData name="Ali Elbashir" userId="S::ali.elbashir@studentambassadors.com::679f60fc-d813-4359-aa3c-4f9fec4e582d" providerId="AD" clId="Web-{98881823-4B23-0CC4-276A-B800861CF1D7}" dt="2023-03-04T19:00:20.378" v="23" actId="1076"/>
          <ac:picMkLst>
            <pc:docMk/>
            <pc:sldMk cId="4056414588" sldId="1857"/>
            <ac:picMk id="7" creationId="{E3E325A2-C525-2EE7-2FDB-65EF09C22951}"/>
          </ac:picMkLst>
        </pc:picChg>
      </pc:sldChg>
    </pc:docChg>
  </pc:docChgLst>
  <pc:docChgLst>
    <pc:chgData name="Sahil Ali" userId="252a7ab2-45c4-4f42-b943-1ec17695699b" providerId="ADAL" clId="{0931979A-FC9B-4550-ABB8-FA830DB2238B}"/>
    <pc:docChg chg="undo custSel addSld delSld modSld sldOrd modSection replTag">
      <pc:chgData name="Sahil Ali" userId="252a7ab2-45c4-4f42-b943-1ec17695699b" providerId="ADAL" clId="{0931979A-FC9B-4550-ABB8-FA830DB2238B}" dt="2023-09-07T13:01:32.634" v="5750" actId="1076"/>
      <pc:docMkLst>
        <pc:docMk/>
      </pc:docMkLst>
      <pc:sldChg chg="addSp delSp modSp mod modNotesTx">
        <pc:chgData name="Sahil Ali" userId="252a7ab2-45c4-4f42-b943-1ec17695699b" providerId="ADAL" clId="{0931979A-FC9B-4550-ABB8-FA830DB2238B}" dt="2023-09-05T17:39:09.976" v="4195" actId="113"/>
        <pc:sldMkLst>
          <pc:docMk/>
          <pc:sldMk cId="4056414588" sldId="1857"/>
        </pc:sldMkLst>
        <pc:spChg chg="add del mod">
          <ac:chgData name="Sahil Ali" userId="252a7ab2-45c4-4f42-b943-1ec17695699b" providerId="ADAL" clId="{0931979A-FC9B-4550-ABB8-FA830DB2238B}" dt="2023-09-05T17:35:41.500" v="4031" actId="478"/>
          <ac:spMkLst>
            <pc:docMk/>
            <pc:sldMk cId="4056414588" sldId="1857"/>
            <ac:spMk id="3" creationId="{3AE4BDF3-9B4F-B4A0-3B1D-C1961153EE11}"/>
          </ac:spMkLst>
        </pc:spChg>
        <pc:spChg chg="add del mod">
          <ac:chgData name="Sahil Ali" userId="252a7ab2-45c4-4f42-b943-1ec17695699b" providerId="ADAL" clId="{0931979A-FC9B-4550-ABB8-FA830DB2238B}" dt="2023-08-31T04:02:54.062" v="24"/>
          <ac:spMkLst>
            <pc:docMk/>
            <pc:sldMk cId="4056414588" sldId="1857"/>
            <ac:spMk id="4" creationId="{876603B6-BB4E-CF7D-838A-DB1838B69126}"/>
          </ac:spMkLst>
        </pc:spChg>
        <pc:spChg chg="add del">
          <ac:chgData name="Sahil Ali" userId="252a7ab2-45c4-4f42-b943-1ec17695699b" providerId="ADAL" clId="{0931979A-FC9B-4550-ABB8-FA830DB2238B}" dt="2023-09-05T17:33:41.793" v="3998" actId="22"/>
          <ac:spMkLst>
            <pc:docMk/>
            <pc:sldMk cId="4056414588" sldId="1857"/>
            <ac:spMk id="4" creationId="{DCA39FF1-B757-CB65-449A-33735B997349}"/>
          </ac:spMkLst>
        </pc:spChg>
        <pc:spChg chg="add del mod ord">
          <ac:chgData name="Sahil Ali" userId="252a7ab2-45c4-4f42-b943-1ec17695699b" providerId="ADAL" clId="{0931979A-FC9B-4550-ABB8-FA830DB2238B}" dt="2023-09-05T17:37:03.001" v="4042" actId="478"/>
          <ac:spMkLst>
            <pc:docMk/>
            <pc:sldMk cId="4056414588" sldId="1857"/>
            <ac:spMk id="7" creationId="{6639C1DB-87FC-CB9D-C885-66DBEFFCB71B}"/>
          </ac:spMkLst>
        </pc:spChg>
        <pc:spChg chg="add mod">
          <ac:chgData name="Sahil Ali" userId="252a7ab2-45c4-4f42-b943-1ec17695699b" providerId="ADAL" clId="{0931979A-FC9B-4550-ABB8-FA830DB2238B}" dt="2023-09-05T17:39:09.976" v="4195" actId="113"/>
          <ac:spMkLst>
            <pc:docMk/>
            <pc:sldMk cId="4056414588" sldId="1857"/>
            <ac:spMk id="8" creationId="{645181A8-D460-D2B1-374D-9C0BD8891BB2}"/>
          </ac:spMkLst>
        </pc:spChg>
        <pc:picChg chg="add del mod">
          <ac:chgData name="Sahil Ali" userId="252a7ab2-45c4-4f42-b943-1ec17695699b" providerId="ADAL" clId="{0931979A-FC9B-4550-ABB8-FA830DB2238B}" dt="2023-08-31T04:21:47.204" v="33"/>
          <ac:picMkLst>
            <pc:docMk/>
            <pc:sldMk cId="4056414588" sldId="1857"/>
            <ac:picMk id="5" creationId="{8BC45DAC-1899-9650-A683-8B9E4E5C0290}"/>
          </ac:picMkLst>
        </pc:picChg>
        <pc:picChg chg="add mod modCrop">
          <ac:chgData name="Sahil Ali" userId="252a7ab2-45c4-4f42-b943-1ec17695699b" providerId="ADAL" clId="{0931979A-FC9B-4550-ABB8-FA830DB2238B}" dt="2023-09-05T17:36:43.009" v="4034"/>
          <ac:picMkLst>
            <pc:docMk/>
            <pc:sldMk cId="4056414588" sldId="1857"/>
            <ac:picMk id="6" creationId="{672AF513-AD94-8BCC-5F32-32353A8743F5}"/>
          </ac:picMkLst>
        </pc:picChg>
        <pc:picChg chg="add del mod">
          <ac:chgData name="Sahil Ali" userId="252a7ab2-45c4-4f42-b943-1ec17695699b" providerId="ADAL" clId="{0931979A-FC9B-4550-ABB8-FA830DB2238B}" dt="2023-08-31T04:21:47.204" v="33"/>
          <ac:picMkLst>
            <pc:docMk/>
            <pc:sldMk cId="4056414588" sldId="1857"/>
            <ac:picMk id="6" creationId="{E05A4FBF-AD28-64BE-6F9C-29DF96861D06}"/>
          </ac:picMkLst>
        </pc:picChg>
      </pc:sldChg>
      <pc:sldChg chg="addSp delSp modSp mod ord">
        <pc:chgData name="Sahil Ali" userId="252a7ab2-45c4-4f42-b943-1ec17695699b" providerId="ADAL" clId="{0931979A-FC9B-4550-ABB8-FA830DB2238B}" dt="2023-09-05T17:40:31.970" v="4228" actId="1076"/>
        <pc:sldMkLst>
          <pc:docMk/>
          <pc:sldMk cId="2559117583" sldId="1882"/>
        </pc:sldMkLst>
        <pc:spChg chg="add mod">
          <ac:chgData name="Sahil Ali" userId="252a7ab2-45c4-4f42-b943-1ec17695699b" providerId="ADAL" clId="{0931979A-FC9B-4550-ABB8-FA830DB2238B}" dt="2023-09-05T17:40:31.970" v="4228" actId="1076"/>
          <ac:spMkLst>
            <pc:docMk/>
            <pc:sldMk cId="2559117583" sldId="1882"/>
            <ac:spMk id="2" creationId="{6CF03DF9-C9C0-063E-99E1-D0BB79102E6F}"/>
          </ac:spMkLst>
        </pc:spChg>
        <pc:spChg chg="del mod">
          <ac:chgData name="Sahil Ali" userId="252a7ab2-45c4-4f42-b943-1ec17695699b" providerId="ADAL" clId="{0931979A-FC9B-4550-ABB8-FA830DB2238B}" dt="2023-08-31T06:04:18.622" v="152" actId="478"/>
          <ac:spMkLst>
            <pc:docMk/>
            <pc:sldMk cId="2559117583" sldId="1882"/>
            <ac:spMk id="2" creationId="{BB17FE68-6C47-5A9E-F65C-3E10EAFADCDE}"/>
          </ac:spMkLst>
        </pc:spChg>
        <pc:spChg chg="add del mod">
          <ac:chgData name="Sahil Ali" userId="252a7ab2-45c4-4f42-b943-1ec17695699b" providerId="ADAL" clId="{0931979A-FC9B-4550-ABB8-FA830DB2238B}" dt="2023-08-31T06:02:06.317" v="129" actId="368"/>
          <ac:spMkLst>
            <pc:docMk/>
            <pc:sldMk cId="2559117583" sldId="1882"/>
            <ac:spMk id="3" creationId="{AF572BAA-C2A2-78D3-53DC-79BB1B7C8FFA}"/>
          </ac:spMkLst>
        </pc:spChg>
        <pc:spChg chg="add del">
          <ac:chgData name="Sahil Ali" userId="252a7ab2-45c4-4f42-b943-1ec17695699b" providerId="ADAL" clId="{0931979A-FC9B-4550-ABB8-FA830DB2238B}" dt="2023-08-31T06:01:04.949" v="86"/>
          <ac:spMkLst>
            <pc:docMk/>
            <pc:sldMk cId="2559117583" sldId="1882"/>
            <ac:spMk id="8" creationId="{BC7A1F43-FA8A-390B-5BBB-A0D9C17E1D43}"/>
          </ac:spMkLst>
        </pc:spChg>
        <pc:spChg chg="add del mod">
          <ac:chgData name="Sahil Ali" userId="252a7ab2-45c4-4f42-b943-1ec17695699b" providerId="ADAL" clId="{0931979A-FC9B-4550-ABB8-FA830DB2238B}" dt="2023-08-31T06:01:58.869" v="100"/>
          <ac:spMkLst>
            <pc:docMk/>
            <pc:sldMk cId="2559117583" sldId="1882"/>
            <ac:spMk id="9" creationId="{42CD2602-0738-5E45-A08E-051F6968BB5E}"/>
          </ac:spMkLst>
        </pc:spChg>
        <pc:spChg chg="add del mod">
          <ac:chgData name="Sahil Ali" userId="252a7ab2-45c4-4f42-b943-1ec17695699b" providerId="ADAL" clId="{0931979A-FC9B-4550-ABB8-FA830DB2238B}" dt="2023-08-31T06:01:57.097" v="94" actId="478"/>
          <ac:spMkLst>
            <pc:docMk/>
            <pc:sldMk cId="2559117583" sldId="1882"/>
            <ac:spMk id="11" creationId="{E83A3E34-AF4B-1C35-24B5-1449BFCD548D}"/>
          </ac:spMkLst>
        </pc:spChg>
        <pc:spChg chg="add mod">
          <ac:chgData name="Sahil Ali" userId="252a7ab2-45c4-4f42-b943-1ec17695699b" providerId="ADAL" clId="{0931979A-FC9B-4550-ABB8-FA830DB2238B}" dt="2023-08-31T06:04:07.873" v="150" actId="1076"/>
          <ac:spMkLst>
            <pc:docMk/>
            <pc:sldMk cId="2559117583" sldId="1882"/>
            <ac:spMk id="14" creationId="{52518270-BA47-E3FA-66A4-72517645DF00}"/>
          </ac:spMkLst>
        </pc:spChg>
        <pc:spChg chg="add mod">
          <ac:chgData name="Sahil Ali" userId="252a7ab2-45c4-4f42-b943-1ec17695699b" providerId="ADAL" clId="{0931979A-FC9B-4550-ABB8-FA830DB2238B}" dt="2023-08-31T06:05:32.818" v="294" actId="1076"/>
          <ac:spMkLst>
            <pc:docMk/>
            <pc:sldMk cId="2559117583" sldId="1882"/>
            <ac:spMk id="16" creationId="{509AB798-A0A1-B0C7-78A4-45777CE3B86A}"/>
          </ac:spMkLst>
        </pc:spChg>
        <pc:picChg chg="add del mod">
          <ac:chgData name="Sahil Ali" userId="252a7ab2-45c4-4f42-b943-1ec17695699b" providerId="ADAL" clId="{0931979A-FC9B-4550-ABB8-FA830DB2238B}" dt="2023-08-31T04:22:13.181" v="83"/>
          <ac:picMkLst>
            <pc:docMk/>
            <pc:sldMk cId="2559117583" sldId="1882"/>
            <ac:picMk id="4" creationId="{7F86F908-04ED-643D-1CE2-6619381FA83A}"/>
          </ac:picMkLst>
        </pc:picChg>
        <pc:picChg chg="add del mod">
          <ac:chgData name="Sahil Ali" userId="252a7ab2-45c4-4f42-b943-1ec17695699b" providerId="ADAL" clId="{0931979A-FC9B-4550-ABB8-FA830DB2238B}" dt="2023-08-31T04:22:13.181" v="83"/>
          <ac:picMkLst>
            <pc:docMk/>
            <pc:sldMk cId="2559117583" sldId="1882"/>
            <ac:picMk id="5" creationId="{A287EB7E-F584-3F5E-3A48-B479781C73DE}"/>
          </ac:picMkLst>
        </pc:picChg>
        <pc:picChg chg="add del mod">
          <ac:chgData name="Sahil Ali" userId="252a7ab2-45c4-4f42-b943-1ec17695699b" providerId="ADAL" clId="{0931979A-FC9B-4550-ABB8-FA830DB2238B}" dt="2023-08-31T06:01:59.040" v="101"/>
          <ac:picMkLst>
            <pc:docMk/>
            <pc:sldMk cId="2559117583" sldId="1882"/>
            <ac:picMk id="6" creationId="{B774303A-A6E3-1A5A-22BF-D2D83092D977}"/>
          </ac:picMkLst>
        </pc:picChg>
        <pc:picChg chg="add del mod">
          <ac:chgData name="Sahil Ali" userId="252a7ab2-45c4-4f42-b943-1ec17695699b" providerId="ADAL" clId="{0931979A-FC9B-4550-ABB8-FA830DB2238B}" dt="2023-08-31T06:01:59.040" v="101"/>
          <ac:picMkLst>
            <pc:docMk/>
            <pc:sldMk cId="2559117583" sldId="1882"/>
            <ac:picMk id="7" creationId="{10719735-1334-EBEB-5170-215C2F3BBA28}"/>
          </ac:picMkLst>
        </pc:picChg>
        <pc:picChg chg="add mod">
          <ac:chgData name="Sahil Ali" userId="252a7ab2-45c4-4f42-b943-1ec17695699b" providerId="ADAL" clId="{0931979A-FC9B-4550-ABB8-FA830DB2238B}" dt="2023-08-31T06:05:12.236" v="263" actId="1036"/>
          <ac:picMkLst>
            <pc:docMk/>
            <pc:sldMk cId="2559117583" sldId="1882"/>
            <ac:picMk id="12" creationId="{9569F7D3-BBB2-1702-894C-FB2D5F10553A}"/>
          </ac:picMkLst>
        </pc:picChg>
        <pc:picChg chg="add mod">
          <ac:chgData name="Sahil Ali" userId="252a7ab2-45c4-4f42-b943-1ec17695699b" providerId="ADAL" clId="{0931979A-FC9B-4550-ABB8-FA830DB2238B}" dt="2023-08-31T06:05:06.083" v="219" actId="1035"/>
          <ac:picMkLst>
            <pc:docMk/>
            <pc:sldMk cId="2559117583" sldId="1882"/>
            <ac:picMk id="13" creationId="{19E9108F-861C-51C5-ECED-9E7EF2DA1180}"/>
          </ac:picMkLst>
        </pc:picChg>
      </pc:sldChg>
      <pc:sldChg chg="addSp modSp mod modNotesTx">
        <pc:chgData name="Sahil Ali" userId="252a7ab2-45c4-4f42-b943-1ec17695699b" providerId="ADAL" clId="{0931979A-FC9B-4550-ABB8-FA830DB2238B}" dt="2023-09-06T11:52:11.670" v="4613" actId="20577"/>
        <pc:sldMkLst>
          <pc:docMk/>
          <pc:sldMk cId="839740688" sldId="1887"/>
        </pc:sldMkLst>
        <pc:spChg chg="mod">
          <ac:chgData name="Sahil Ali" userId="252a7ab2-45c4-4f42-b943-1ec17695699b" providerId="ADAL" clId="{0931979A-FC9B-4550-ABB8-FA830DB2238B}" dt="2023-08-31T06:06:00.125" v="298" actId="20577"/>
          <ac:spMkLst>
            <pc:docMk/>
            <pc:sldMk cId="839740688" sldId="1887"/>
            <ac:spMk id="2" creationId="{BB17FE68-6C47-5A9E-F65C-3E10EAFADCDE}"/>
          </ac:spMkLst>
        </pc:spChg>
        <pc:spChg chg="mod">
          <ac:chgData name="Sahil Ali" userId="252a7ab2-45c4-4f42-b943-1ec17695699b" providerId="ADAL" clId="{0931979A-FC9B-4550-ABB8-FA830DB2238B}" dt="2023-08-31T06:07:31.745" v="307" actId="20577"/>
          <ac:spMkLst>
            <pc:docMk/>
            <pc:sldMk cId="839740688" sldId="1887"/>
            <ac:spMk id="3" creationId="{AF572BAA-C2A2-78D3-53DC-79BB1B7C8FFA}"/>
          </ac:spMkLst>
        </pc:spChg>
        <pc:picChg chg="add mod">
          <ac:chgData name="Sahil Ali" userId="252a7ab2-45c4-4f42-b943-1ec17695699b" providerId="ADAL" clId="{0931979A-FC9B-4550-ABB8-FA830DB2238B}" dt="2023-08-31T06:11:33.834" v="315" actId="1076"/>
          <ac:picMkLst>
            <pc:docMk/>
            <pc:sldMk cId="839740688" sldId="1887"/>
            <ac:picMk id="5" creationId="{C0E04BA3-D692-783E-FD24-5E80CAC3FE8B}"/>
          </ac:picMkLst>
        </pc:picChg>
      </pc:sldChg>
      <pc:sldChg chg="addSp delSp modSp mod modNotesTx">
        <pc:chgData name="Sahil Ali" userId="252a7ab2-45c4-4f42-b943-1ec17695699b" providerId="ADAL" clId="{0931979A-FC9B-4550-ABB8-FA830DB2238B}" dt="2023-09-02T06:43:34.710" v="1435" actId="1076"/>
        <pc:sldMkLst>
          <pc:docMk/>
          <pc:sldMk cId="1175344955" sldId="1891"/>
        </pc:sldMkLst>
        <pc:spChg chg="mod">
          <ac:chgData name="Sahil Ali" userId="252a7ab2-45c4-4f42-b943-1ec17695699b" providerId="ADAL" clId="{0931979A-FC9B-4550-ABB8-FA830DB2238B}" dt="2023-09-01T17:50:05.208" v="1153" actId="20577"/>
          <ac:spMkLst>
            <pc:docMk/>
            <pc:sldMk cId="1175344955" sldId="1891"/>
            <ac:spMk id="2" creationId="{6D1BF0D3-2A68-6177-3EC6-FE661D4995D5}"/>
          </ac:spMkLst>
        </pc:spChg>
        <pc:spChg chg="del mod">
          <ac:chgData name="Sahil Ali" userId="252a7ab2-45c4-4f42-b943-1ec17695699b" providerId="ADAL" clId="{0931979A-FC9B-4550-ABB8-FA830DB2238B}" dt="2023-09-01T17:49:56.360" v="1135" actId="478"/>
          <ac:spMkLst>
            <pc:docMk/>
            <pc:sldMk cId="1175344955" sldId="1891"/>
            <ac:spMk id="3" creationId="{204E46D0-D102-B5C5-1307-4492BE24A827}"/>
          </ac:spMkLst>
        </pc:spChg>
        <pc:spChg chg="add mod">
          <ac:chgData name="Sahil Ali" userId="252a7ab2-45c4-4f42-b943-1ec17695699b" providerId="ADAL" clId="{0931979A-FC9B-4550-ABB8-FA830DB2238B}" dt="2023-09-01T17:51:36.423" v="1166" actId="1076"/>
          <ac:spMkLst>
            <pc:docMk/>
            <pc:sldMk cId="1175344955" sldId="1891"/>
            <ac:spMk id="5" creationId="{87E69350-E2D5-BFDE-15C4-61759CA540C1}"/>
          </ac:spMkLst>
        </pc:spChg>
        <pc:spChg chg="add del mod">
          <ac:chgData name="Sahil Ali" userId="252a7ab2-45c4-4f42-b943-1ec17695699b" providerId="ADAL" clId="{0931979A-FC9B-4550-ABB8-FA830DB2238B}" dt="2023-09-02T06:43:28.747" v="1432" actId="478"/>
          <ac:spMkLst>
            <pc:docMk/>
            <pc:sldMk cId="1175344955" sldId="1891"/>
            <ac:spMk id="6" creationId="{1D2F7CA5-7EC4-39E8-C54C-98029D4445C4}"/>
          </ac:spMkLst>
        </pc:spChg>
        <pc:picChg chg="add mod">
          <ac:chgData name="Sahil Ali" userId="252a7ab2-45c4-4f42-b943-1ec17695699b" providerId="ADAL" clId="{0931979A-FC9B-4550-ABB8-FA830DB2238B}" dt="2023-09-02T06:43:34.710" v="1435" actId="1076"/>
          <ac:picMkLst>
            <pc:docMk/>
            <pc:sldMk cId="1175344955" sldId="1891"/>
            <ac:picMk id="4" creationId="{D97D7DD4-4CD8-4CD4-1467-4DD10425067E}"/>
          </ac:picMkLst>
        </pc:picChg>
        <pc:picChg chg="add mod">
          <ac:chgData name="Sahil Ali" userId="252a7ab2-45c4-4f42-b943-1ec17695699b" providerId="ADAL" clId="{0931979A-FC9B-4550-ABB8-FA830DB2238B}" dt="2023-09-01T17:50:39.078" v="1158" actId="1076"/>
          <ac:picMkLst>
            <pc:docMk/>
            <pc:sldMk cId="1175344955" sldId="1891"/>
            <ac:picMk id="9218" creationId="{D7E98463-5EC5-1939-A53C-CEAFA3D652E8}"/>
          </ac:picMkLst>
        </pc:picChg>
      </pc:sldChg>
      <pc:sldChg chg="addSp delSp modSp mod modNotesTx">
        <pc:chgData name="Sahil Ali" userId="252a7ab2-45c4-4f42-b943-1ec17695699b" providerId="ADAL" clId="{0931979A-FC9B-4550-ABB8-FA830DB2238B}" dt="2023-09-01T17:47:33.420" v="1118"/>
        <pc:sldMkLst>
          <pc:docMk/>
          <pc:sldMk cId="2854193926" sldId="1892"/>
        </pc:sldMkLst>
        <pc:spChg chg="mod">
          <ac:chgData name="Sahil Ali" userId="252a7ab2-45c4-4f42-b943-1ec17695699b" providerId="ADAL" clId="{0931979A-FC9B-4550-ABB8-FA830DB2238B}" dt="2023-09-01T17:46:31.550" v="1112" actId="255"/>
          <ac:spMkLst>
            <pc:docMk/>
            <pc:sldMk cId="2854193926" sldId="1892"/>
            <ac:spMk id="2" creationId="{CCE17D0F-84B8-2967-5417-93AB81E137D1}"/>
          </ac:spMkLst>
        </pc:spChg>
        <pc:spChg chg="del mod">
          <ac:chgData name="Sahil Ali" userId="252a7ab2-45c4-4f42-b943-1ec17695699b" providerId="ADAL" clId="{0931979A-FC9B-4550-ABB8-FA830DB2238B}" dt="2023-09-01T17:46:17.045" v="1107" actId="478"/>
          <ac:spMkLst>
            <pc:docMk/>
            <pc:sldMk cId="2854193926" sldId="1892"/>
            <ac:spMk id="3" creationId="{572B76FB-A329-F01C-59A5-1BFB34655537}"/>
          </ac:spMkLst>
        </pc:spChg>
        <pc:picChg chg="add">
          <ac:chgData name="Sahil Ali" userId="252a7ab2-45c4-4f42-b943-1ec17695699b" providerId="ADAL" clId="{0931979A-FC9B-4550-ABB8-FA830DB2238B}" dt="2023-09-01T17:47:33.420" v="1118"/>
          <ac:picMkLst>
            <pc:docMk/>
            <pc:sldMk cId="2854193926" sldId="1892"/>
            <ac:picMk id="7170" creationId="{4D4E61CA-35A0-E1D5-6111-13777554F372}"/>
          </ac:picMkLst>
        </pc:picChg>
      </pc:sldChg>
      <pc:sldChg chg="addSp delSp modSp mod modNotesTx">
        <pc:chgData name="Sahil Ali" userId="252a7ab2-45c4-4f42-b943-1ec17695699b" providerId="ADAL" clId="{0931979A-FC9B-4550-ABB8-FA830DB2238B}" dt="2023-09-02T08:01:52.313" v="1789"/>
        <pc:sldMkLst>
          <pc:docMk/>
          <pc:sldMk cId="229622843" sldId="1893"/>
        </pc:sldMkLst>
        <pc:spChg chg="del">
          <ac:chgData name="Sahil Ali" userId="252a7ab2-45c4-4f42-b943-1ec17695699b" providerId="ADAL" clId="{0931979A-FC9B-4550-ABB8-FA830DB2238B}" dt="2023-09-02T08:01:31.840" v="1783" actId="478"/>
          <ac:spMkLst>
            <pc:docMk/>
            <pc:sldMk cId="229622843" sldId="1893"/>
            <ac:spMk id="2" creationId="{ABA6F370-5E9F-17F7-A093-DD01B17670D2}"/>
          </ac:spMkLst>
        </pc:spChg>
        <pc:spChg chg="add del mod">
          <ac:chgData name="Sahil Ali" userId="252a7ab2-45c4-4f42-b943-1ec17695699b" providerId="ADAL" clId="{0931979A-FC9B-4550-ABB8-FA830DB2238B}" dt="2023-09-02T08:01:33.777" v="1784" actId="478"/>
          <ac:spMkLst>
            <pc:docMk/>
            <pc:sldMk cId="229622843" sldId="1893"/>
            <ac:spMk id="4" creationId="{60777F01-1627-1FC1-9BB2-FEE13D8B6C86}"/>
          </ac:spMkLst>
        </pc:spChg>
        <pc:picChg chg="add mod">
          <ac:chgData name="Sahil Ali" userId="252a7ab2-45c4-4f42-b943-1ec17695699b" providerId="ADAL" clId="{0931979A-FC9B-4550-ABB8-FA830DB2238B}" dt="2023-09-02T08:01:39.843" v="1787" actId="1076"/>
          <ac:picMkLst>
            <pc:docMk/>
            <pc:sldMk cId="229622843" sldId="1893"/>
            <ac:picMk id="9218" creationId="{A4939DCF-4CB0-B457-A041-815D9A12EC92}"/>
          </ac:picMkLst>
        </pc:picChg>
      </pc:sldChg>
      <pc:sldChg chg="addSp delSp modSp mod modNotesTx">
        <pc:chgData name="Sahil Ali" userId="252a7ab2-45c4-4f42-b943-1ec17695699b" providerId="ADAL" clId="{0931979A-FC9B-4550-ABB8-FA830DB2238B}" dt="2023-09-02T12:09:16.355" v="1954" actId="20577"/>
        <pc:sldMkLst>
          <pc:docMk/>
          <pc:sldMk cId="2802461215" sldId="1900"/>
        </pc:sldMkLst>
        <pc:spChg chg="mod">
          <ac:chgData name="Sahil Ali" userId="252a7ab2-45c4-4f42-b943-1ec17695699b" providerId="ADAL" clId="{0931979A-FC9B-4550-ABB8-FA830DB2238B}" dt="2023-09-02T12:09:16.355" v="1954" actId="20577"/>
          <ac:spMkLst>
            <pc:docMk/>
            <pc:sldMk cId="2802461215" sldId="1900"/>
            <ac:spMk id="2" creationId="{ABA6F370-5E9F-17F7-A093-DD01B17670D2}"/>
          </ac:spMkLst>
        </pc:spChg>
        <pc:spChg chg="del">
          <ac:chgData name="Sahil Ali" userId="252a7ab2-45c4-4f42-b943-1ec17695699b" providerId="ADAL" clId="{0931979A-FC9B-4550-ABB8-FA830DB2238B}" dt="2023-09-02T08:03:18.749" v="1790" actId="478"/>
          <ac:spMkLst>
            <pc:docMk/>
            <pc:sldMk cId="2802461215" sldId="1900"/>
            <ac:spMk id="3" creationId="{E3F558EB-D653-E787-7366-2D510CEA6F2F}"/>
          </ac:spMkLst>
        </pc:spChg>
        <pc:spChg chg="add del mod">
          <ac:chgData name="Sahil Ali" userId="252a7ab2-45c4-4f42-b943-1ec17695699b" providerId="ADAL" clId="{0931979A-FC9B-4550-ABB8-FA830DB2238B}" dt="2023-09-02T08:03:22.460" v="1791" actId="478"/>
          <ac:spMkLst>
            <pc:docMk/>
            <pc:sldMk cId="2802461215" sldId="1900"/>
            <ac:spMk id="6" creationId="{D5F3A1D4-BEFC-8734-1E23-AA9EE2507D6A}"/>
          </ac:spMkLst>
        </pc:spChg>
        <pc:spChg chg="add del mod">
          <ac:chgData name="Sahil Ali" userId="252a7ab2-45c4-4f42-b943-1ec17695699b" providerId="ADAL" clId="{0931979A-FC9B-4550-ABB8-FA830DB2238B}" dt="2023-09-02T08:13:22.741" v="1869"/>
          <ac:spMkLst>
            <pc:docMk/>
            <pc:sldMk cId="2802461215" sldId="1900"/>
            <ac:spMk id="7" creationId="{BF8380D3-BF1D-D305-AC09-2053B5D5AE54}"/>
          </ac:spMkLst>
        </pc:spChg>
        <pc:spChg chg="add del">
          <ac:chgData name="Sahil Ali" userId="252a7ab2-45c4-4f42-b943-1ec17695699b" providerId="ADAL" clId="{0931979A-FC9B-4550-ABB8-FA830DB2238B}" dt="2023-09-02T08:13:27.616" v="1871" actId="22"/>
          <ac:spMkLst>
            <pc:docMk/>
            <pc:sldMk cId="2802461215" sldId="1900"/>
            <ac:spMk id="9" creationId="{6824C47D-EE44-DFBC-71E0-DA3A4CA25B8C}"/>
          </ac:spMkLst>
        </pc:spChg>
        <pc:spChg chg="add del mod">
          <ac:chgData name="Sahil Ali" userId="252a7ab2-45c4-4f42-b943-1ec17695699b" providerId="ADAL" clId="{0931979A-FC9B-4550-ABB8-FA830DB2238B}" dt="2023-09-02T08:14:35.388" v="1874" actId="478"/>
          <ac:spMkLst>
            <pc:docMk/>
            <pc:sldMk cId="2802461215" sldId="1900"/>
            <ac:spMk id="12" creationId="{85CFE450-BDDC-FBC9-0AF2-C7CA10261233}"/>
          </ac:spMkLst>
        </pc:spChg>
        <pc:spChg chg="add del mod">
          <ac:chgData name="Sahil Ali" userId="252a7ab2-45c4-4f42-b943-1ec17695699b" providerId="ADAL" clId="{0931979A-FC9B-4550-ABB8-FA830DB2238B}" dt="2023-09-02T08:16:05.192" v="1878" actId="478"/>
          <ac:spMkLst>
            <pc:docMk/>
            <pc:sldMk cId="2802461215" sldId="1900"/>
            <ac:spMk id="15" creationId="{C1BABEAE-60B2-9C1E-7441-B9BF82E35BB9}"/>
          </ac:spMkLst>
        </pc:spChg>
        <pc:picChg chg="del">
          <ac:chgData name="Sahil Ali" userId="252a7ab2-45c4-4f42-b943-1ec17695699b" providerId="ADAL" clId="{0931979A-FC9B-4550-ABB8-FA830DB2238B}" dt="2023-09-02T08:03:25.691" v="1792" actId="478"/>
          <ac:picMkLst>
            <pc:docMk/>
            <pc:sldMk cId="2802461215" sldId="1900"/>
            <ac:picMk id="4" creationId="{BCC611D3-C9CC-4EC7-865B-CAA37358E099}"/>
          </ac:picMkLst>
        </pc:picChg>
        <pc:picChg chg="add del">
          <ac:chgData name="Sahil Ali" userId="252a7ab2-45c4-4f42-b943-1ec17695699b" providerId="ADAL" clId="{0931979A-FC9B-4550-ABB8-FA830DB2238B}" dt="2023-09-02T08:14:35.388" v="1874" actId="478"/>
          <ac:picMkLst>
            <pc:docMk/>
            <pc:sldMk cId="2802461215" sldId="1900"/>
            <ac:picMk id="11" creationId="{6AF13D38-94F6-A208-60D8-15A7950D56C3}"/>
          </ac:picMkLst>
        </pc:picChg>
        <pc:picChg chg="add mod">
          <ac:chgData name="Sahil Ali" userId="252a7ab2-45c4-4f42-b943-1ec17695699b" providerId="ADAL" clId="{0931979A-FC9B-4550-ABB8-FA830DB2238B}" dt="2023-09-02T08:15:59.233" v="1877" actId="1076"/>
          <ac:picMkLst>
            <pc:docMk/>
            <pc:sldMk cId="2802461215" sldId="1900"/>
            <ac:picMk id="14" creationId="{023ECEA9-E6D5-1DB3-971D-03889A2038E0}"/>
          </ac:picMkLst>
        </pc:picChg>
        <pc:picChg chg="add del mod">
          <ac:chgData name="Sahil Ali" userId="252a7ab2-45c4-4f42-b943-1ec17695699b" providerId="ADAL" clId="{0931979A-FC9B-4550-ABB8-FA830DB2238B}" dt="2023-09-02T12:08:51.042" v="1947" actId="478"/>
          <ac:picMkLst>
            <pc:docMk/>
            <pc:sldMk cId="2802461215" sldId="1900"/>
            <ac:picMk id="16" creationId="{A7B0436C-16E3-3A67-FF77-525BDB51A95F}"/>
          </ac:picMkLst>
        </pc:picChg>
      </pc:sldChg>
      <pc:sldChg chg="del">
        <pc:chgData name="Sahil Ali" userId="252a7ab2-45c4-4f42-b943-1ec17695699b" providerId="ADAL" clId="{0931979A-FC9B-4550-ABB8-FA830DB2238B}" dt="2023-09-05T18:01:32.141" v="4441" actId="2696"/>
        <pc:sldMkLst>
          <pc:docMk/>
          <pc:sldMk cId="3104578555" sldId="1905"/>
        </pc:sldMkLst>
      </pc:sldChg>
      <pc:sldChg chg="del">
        <pc:chgData name="Sahil Ali" userId="252a7ab2-45c4-4f42-b943-1ec17695699b" providerId="ADAL" clId="{0931979A-FC9B-4550-ABB8-FA830DB2238B}" dt="2023-09-05T18:01:52.750" v="4442" actId="2696"/>
        <pc:sldMkLst>
          <pc:docMk/>
          <pc:sldMk cId="3628417360" sldId="1906"/>
        </pc:sldMkLst>
      </pc:sldChg>
      <pc:sldChg chg="addSp modSp mod modNotesTx">
        <pc:chgData name="Sahil Ali" userId="252a7ab2-45c4-4f42-b943-1ec17695699b" providerId="ADAL" clId="{0931979A-FC9B-4550-ABB8-FA830DB2238B}" dt="2023-09-02T13:50:48.936" v="3106" actId="20577"/>
        <pc:sldMkLst>
          <pc:docMk/>
          <pc:sldMk cId="1075363926" sldId="1907"/>
        </pc:sldMkLst>
        <pc:spChg chg="mod">
          <ac:chgData name="Sahil Ali" userId="252a7ab2-45c4-4f42-b943-1ec17695699b" providerId="ADAL" clId="{0931979A-FC9B-4550-ABB8-FA830DB2238B}" dt="2023-09-02T08:17:27.475" v="1888" actId="255"/>
          <ac:spMkLst>
            <pc:docMk/>
            <pc:sldMk cId="1075363926" sldId="1907"/>
            <ac:spMk id="2" creationId="{ABA6F370-5E9F-17F7-A093-DD01B17670D2}"/>
          </ac:spMkLst>
        </pc:spChg>
        <pc:spChg chg="add mod">
          <ac:chgData name="Sahil Ali" userId="252a7ab2-45c4-4f42-b943-1ec17695699b" providerId="ADAL" clId="{0931979A-FC9B-4550-ABB8-FA830DB2238B}" dt="2023-09-02T13:50:48.936" v="3106" actId="20577"/>
          <ac:spMkLst>
            <pc:docMk/>
            <pc:sldMk cId="1075363926" sldId="1907"/>
            <ac:spMk id="3" creationId="{CA2A5D6A-94DB-C427-D4D2-E1D323B1E27A}"/>
          </ac:spMkLst>
        </pc:spChg>
        <pc:spChg chg="add mod ord">
          <ac:chgData name="Sahil Ali" userId="252a7ab2-45c4-4f42-b943-1ec17695699b" providerId="ADAL" clId="{0931979A-FC9B-4550-ABB8-FA830DB2238B}" dt="2023-09-02T08:19:18.971" v="1906" actId="167"/>
          <ac:spMkLst>
            <pc:docMk/>
            <pc:sldMk cId="1075363926" sldId="1907"/>
            <ac:spMk id="4" creationId="{A73B6E66-D0E9-B6A3-99DD-76B4B09F336A}"/>
          </ac:spMkLst>
        </pc:spChg>
        <pc:picChg chg="add mod">
          <ac:chgData name="Sahil Ali" userId="252a7ab2-45c4-4f42-b943-1ec17695699b" providerId="ADAL" clId="{0931979A-FC9B-4550-ABB8-FA830DB2238B}" dt="2023-09-02T08:18:08.202" v="1894" actId="1076"/>
          <ac:picMkLst>
            <pc:docMk/>
            <pc:sldMk cId="1075363926" sldId="1907"/>
            <ac:picMk id="10242" creationId="{C8135802-4014-90EB-D602-492250AF175E}"/>
          </ac:picMkLst>
        </pc:picChg>
      </pc:sldChg>
      <pc:sldChg chg="addSp delSp modSp mod modNotesTx">
        <pc:chgData name="Sahil Ali" userId="252a7ab2-45c4-4f42-b943-1ec17695699b" providerId="ADAL" clId="{0931979A-FC9B-4550-ABB8-FA830DB2238B}" dt="2023-09-02T08:28:10.354" v="1939" actId="1076"/>
        <pc:sldMkLst>
          <pc:docMk/>
          <pc:sldMk cId="988741959" sldId="1908"/>
        </pc:sldMkLst>
        <pc:spChg chg="del">
          <ac:chgData name="Sahil Ali" userId="252a7ab2-45c4-4f42-b943-1ec17695699b" providerId="ADAL" clId="{0931979A-FC9B-4550-ABB8-FA830DB2238B}" dt="2023-09-02T08:25:02.091" v="1909" actId="478"/>
          <ac:spMkLst>
            <pc:docMk/>
            <pc:sldMk cId="988741959" sldId="1908"/>
            <ac:spMk id="2" creationId="{ABA6F370-5E9F-17F7-A093-DD01B17670D2}"/>
          </ac:spMkLst>
        </pc:spChg>
        <pc:spChg chg="del">
          <ac:chgData name="Sahil Ali" userId="252a7ab2-45c4-4f42-b943-1ec17695699b" providerId="ADAL" clId="{0931979A-FC9B-4550-ABB8-FA830DB2238B}" dt="2023-09-02T08:25:06.204" v="1911" actId="478"/>
          <ac:spMkLst>
            <pc:docMk/>
            <pc:sldMk cId="988741959" sldId="1908"/>
            <ac:spMk id="3" creationId="{E3F558EB-D653-E787-7366-2D510CEA6F2F}"/>
          </ac:spMkLst>
        </pc:spChg>
        <pc:spChg chg="add del mod">
          <ac:chgData name="Sahil Ali" userId="252a7ab2-45c4-4f42-b943-1ec17695699b" providerId="ADAL" clId="{0931979A-FC9B-4550-ABB8-FA830DB2238B}" dt="2023-09-02T08:25:03.787" v="1910" actId="478"/>
          <ac:spMkLst>
            <pc:docMk/>
            <pc:sldMk cId="988741959" sldId="1908"/>
            <ac:spMk id="5" creationId="{421508D9-D6BC-7466-E1DC-E55780397105}"/>
          </ac:spMkLst>
        </pc:spChg>
        <pc:spChg chg="add del mod">
          <ac:chgData name="Sahil Ali" userId="252a7ab2-45c4-4f42-b943-1ec17695699b" providerId="ADAL" clId="{0931979A-FC9B-4550-ABB8-FA830DB2238B}" dt="2023-09-02T08:25:07.853" v="1912" actId="478"/>
          <ac:spMkLst>
            <pc:docMk/>
            <pc:sldMk cId="988741959" sldId="1908"/>
            <ac:spMk id="7" creationId="{E4A1745C-0DF6-8A36-1EFB-036EAA7FC200}"/>
          </ac:spMkLst>
        </pc:spChg>
        <pc:spChg chg="add mod">
          <ac:chgData name="Sahil Ali" userId="252a7ab2-45c4-4f42-b943-1ec17695699b" providerId="ADAL" clId="{0931979A-FC9B-4550-ABB8-FA830DB2238B}" dt="2023-09-02T08:26:20.437" v="1931" actId="113"/>
          <ac:spMkLst>
            <pc:docMk/>
            <pc:sldMk cId="988741959" sldId="1908"/>
            <ac:spMk id="8" creationId="{BFC8FAF8-F083-152A-CC22-FE90C7D456AF}"/>
          </ac:spMkLst>
        </pc:spChg>
        <pc:spChg chg="add mod ord">
          <ac:chgData name="Sahil Ali" userId="252a7ab2-45c4-4f42-b943-1ec17695699b" providerId="ADAL" clId="{0931979A-FC9B-4550-ABB8-FA830DB2238B}" dt="2023-09-02T08:26:14.028" v="1930" actId="167"/>
          <ac:spMkLst>
            <pc:docMk/>
            <pc:sldMk cId="988741959" sldId="1908"/>
            <ac:spMk id="10" creationId="{2EF58134-0169-71C3-5297-7264CC93E7F9}"/>
          </ac:spMkLst>
        </pc:spChg>
        <pc:spChg chg="add mod">
          <ac:chgData name="Sahil Ali" userId="252a7ab2-45c4-4f42-b943-1ec17695699b" providerId="ADAL" clId="{0931979A-FC9B-4550-ABB8-FA830DB2238B}" dt="2023-09-02T08:26:53.163" v="1933" actId="1076"/>
          <ac:spMkLst>
            <pc:docMk/>
            <pc:sldMk cId="988741959" sldId="1908"/>
            <ac:spMk id="12" creationId="{B6868FFC-2573-A379-8BCC-65CE2FC42AF4}"/>
          </ac:spMkLst>
        </pc:spChg>
        <pc:spChg chg="add mod">
          <ac:chgData name="Sahil Ali" userId="252a7ab2-45c4-4f42-b943-1ec17695699b" providerId="ADAL" clId="{0931979A-FC9B-4550-ABB8-FA830DB2238B}" dt="2023-09-02T08:28:10.354" v="1939" actId="1076"/>
          <ac:spMkLst>
            <pc:docMk/>
            <pc:sldMk cId="988741959" sldId="1908"/>
            <ac:spMk id="14" creationId="{4D5E4D4A-E44D-9995-76F5-79F1713C789E}"/>
          </ac:spMkLst>
        </pc:spChg>
        <pc:picChg chg="del">
          <ac:chgData name="Sahil Ali" userId="252a7ab2-45c4-4f42-b943-1ec17695699b" providerId="ADAL" clId="{0931979A-FC9B-4550-ABB8-FA830DB2238B}" dt="2023-09-02T08:25:09.794" v="1913" actId="478"/>
          <ac:picMkLst>
            <pc:docMk/>
            <pc:sldMk cId="988741959" sldId="1908"/>
            <ac:picMk id="9" creationId="{B2592F41-C446-5902-DC81-7A16730EC29C}"/>
          </ac:picMkLst>
        </pc:picChg>
      </pc:sldChg>
      <pc:sldChg chg="addSp modSp mod modNotesTx">
        <pc:chgData name="Sahil Ali" userId="252a7ab2-45c4-4f42-b943-1ec17695699b" providerId="ADAL" clId="{0931979A-FC9B-4550-ABB8-FA830DB2238B}" dt="2023-09-02T14:05:23.060" v="3535" actId="207"/>
        <pc:sldMkLst>
          <pc:docMk/>
          <pc:sldMk cId="1466156297" sldId="1909"/>
        </pc:sldMkLst>
        <pc:spChg chg="mod">
          <ac:chgData name="Sahil Ali" userId="252a7ab2-45c4-4f42-b943-1ec17695699b" providerId="ADAL" clId="{0931979A-FC9B-4550-ABB8-FA830DB2238B}" dt="2023-09-02T14:05:23.060" v="3535" actId="207"/>
          <ac:spMkLst>
            <pc:docMk/>
            <pc:sldMk cId="1466156297" sldId="1909"/>
            <ac:spMk id="2" creationId="{ABA6F370-5E9F-17F7-A093-DD01B17670D2}"/>
          </ac:spMkLst>
        </pc:spChg>
        <pc:spChg chg="add mod">
          <ac:chgData name="Sahil Ali" userId="252a7ab2-45c4-4f42-b943-1ec17695699b" providerId="ADAL" clId="{0931979A-FC9B-4550-ABB8-FA830DB2238B}" dt="2023-09-02T13:55:11.749" v="3299" actId="14100"/>
          <ac:spMkLst>
            <pc:docMk/>
            <pc:sldMk cId="1466156297" sldId="1909"/>
            <ac:spMk id="3" creationId="{AA050F53-9F64-891A-5192-28B0B95B89B2}"/>
          </ac:spMkLst>
        </pc:spChg>
        <pc:picChg chg="add mod">
          <ac:chgData name="Sahil Ali" userId="252a7ab2-45c4-4f42-b943-1ec17695699b" providerId="ADAL" clId="{0931979A-FC9B-4550-ABB8-FA830DB2238B}" dt="2023-09-02T13:54:17.474" v="3224" actId="1076"/>
          <ac:picMkLst>
            <pc:docMk/>
            <pc:sldMk cId="1466156297" sldId="1909"/>
            <ac:picMk id="18434" creationId="{DF80DC22-42C4-9F23-4E4A-DFDF3262CA7E}"/>
          </ac:picMkLst>
        </pc:picChg>
      </pc:sldChg>
      <pc:sldChg chg="addSp delSp modSp mod">
        <pc:chgData name="Sahil Ali" userId="252a7ab2-45c4-4f42-b943-1ec17695699b" providerId="ADAL" clId="{0931979A-FC9B-4550-ABB8-FA830DB2238B}" dt="2023-09-02T16:38:39.564" v="3783" actId="1076"/>
        <pc:sldMkLst>
          <pc:docMk/>
          <pc:sldMk cId="2667821416" sldId="1910"/>
        </pc:sldMkLst>
        <pc:spChg chg="mod">
          <ac:chgData name="Sahil Ali" userId="252a7ab2-45c4-4f42-b943-1ec17695699b" providerId="ADAL" clId="{0931979A-FC9B-4550-ABB8-FA830DB2238B}" dt="2023-09-02T14:05:16.631" v="3534" actId="207"/>
          <ac:spMkLst>
            <pc:docMk/>
            <pc:sldMk cId="2667821416" sldId="1910"/>
            <ac:spMk id="2" creationId="{ABA6F370-5E9F-17F7-A093-DD01B17670D2}"/>
          </ac:spMkLst>
        </pc:spChg>
        <pc:spChg chg="add mod">
          <ac:chgData name="Sahil Ali" userId="252a7ab2-45c4-4f42-b943-1ec17695699b" providerId="ADAL" clId="{0931979A-FC9B-4550-ABB8-FA830DB2238B}" dt="2023-09-02T14:12:15.359" v="3696" actId="20577"/>
          <ac:spMkLst>
            <pc:docMk/>
            <pc:sldMk cId="2667821416" sldId="1910"/>
            <ac:spMk id="3" creationId="{249D520F-BAF0-1723-6CAF-9CE88D78141C}"/>
          </ac:spMkLst>
        </pc:spChg>
        <pc:spChg chg="add mod">
          <ac:chgData name="Sahil Ali" userId="252a7ab2-45c4-4f42-b943-1ec17695699b" providerId="ADAL" clId="{0931979A-FC9B-4550-ABB8-FA830DB2238B}" dt="2023-09-02T14:12:37.144" v="3698" actId="14100"/>
          <ac:spMkLst>
            <pc:docMk/>
            <pc:sldMk cId="2667821416" sldId="1910"/>
            <ac:spMk id="4" creationId="{EB42DB4D-D0BF-B57B-E44D-55A0538282F3}"/>
          </ac:spMkLst>
        </pc:spChg>
        <pc:spChg chg="add mod">
          <ac:chgData name="Sahil Ali" userId="252a7ab2-45c4-4f42-b943-1ec17695699b" providerId="ADAL" clId="{0931979A-FC9B-4550-ABB8-FA830DB2238B}" dt="2023-09-02T14:13:52.177" v="3708" actId="207"/>
          <ac:spMkLst>
            <pc:docMk/>
            <pc:sldMk cId="2667821416" sldId="1910"/>
            <ac:spMk id="5" creationId="{F9D341C5-B4F2-E29A-FB6F-7A4CDA610963}"/>
          </ac:spMkLst>
        </pc:spChg>
        <pc:spChg chg="add mod">
          <ac:chgData name="Sahil Ali" userId="252a7ab2-45c4-4f42-b943-1ec17695699b" providerId="ADAL" clId="{0931979A-FC9B-4550-ABB8-FA830DB2238B}" dt="2023-09-02T14:13:11.529" v="3705" actId="20577"/>
          <ac:spMkLst>
            <pc:docMk/>
            <pc:sldMk cId="2667821416" sldId="1910"/>
            <ac:spMk id="6" creationId="{AEAD8D40-5773-FD9E-6DD7-BEB6AC5F8E20}"/>
          </ac:spMkLst>
        </pc:spChg>
        <pc:spChg chg="add mod">
          <ac:chgData name="Sahil Ali" userId="252a7ab2-45c4-4f42-b943-1ec17695699b" providerId="ADAL" clId="{0931979A-FC9B-4550-ABB8-FA830DB2238B}" dt="2023-09-02T14:13:09.170" v="3704" actId="20577"/>
          <ac:spMkLst>
            <pc:docMk/>
            <pc:sldMk cId="2667821416" sldId="1910"/>
            <ac:spMk id="7" creationId="{FDF624A0-0808-C718-91C5-6CE46698932B}"/>
          </ac:spMkLst>
        </pc:spChg>
        <pc:spChg chg="add del mod">
          <ac:chgData name="Sahil Ali" userId="252a7ab2-45c4-4f42-b943-1ec17695699b" providerId="ADAL" clId="{0931979A-FC9B-4550-ABB8-FA830DB2238B}" dt="2023-09-02T14:07:36.504" v="3643" actId="478"/>
          <ac:spMkLst>
            <pc:docMk/>
            <pc:sldMk cId="2667821416" sldId="1910"/>
            <ac:spMk id="8" creationId="{4534E934-5196-8018-D0FC-4EC55AEEC03F}"/>
          </ac:spMkLst>
        </pc:spChg>
        <pc:spChg chg="add del mod">
          <ac:chgData name="Sahil Ali" userId="252a7ab2-45c4-4f42-b943-1ec17695699b" providerId="ADAL" clId="{0931979A-FC9B-4550-ABB8-FA830DB2238B}" dt="2023-09-02T14:07:59.466" v="3647" actId="478"/>
          <ac:spMkLst>
            <pc:docMk/>
            <pc:sldMk cId="2667821416" sldId="1910"/>
            <ac:spMk id="9" creationId="{4D1C5F56-1374-6ED0-74E6-D8E5D043291A}"/>
          </ac:spMkLst>
        </pc:spChg>
        <pc:spChg chg="add del mod">
          <ac:chgData name="Sahil Ali" userId="252a7ab2-45c4-4f42-b943-1ec17695699b" providerId="ADAL" clId="{0931979A-FC9B-4550-ABB8-FA830DB2238B}" dt="2023-09-02T14:08:24.512" v="3650" actId="478"/>
          <ac:spMkLst>
            <pc:docMk/>
            <pc:sldMk cId="2667821416" sldId="1910"/>
            <ac:spMk id="10" creationId="{802A9EFC-1BDC-EEF1-C3B6-0815CE63B1D9}"/>
          </ac:spMkLst>
        </pc:spChg>
        <pc:spChg chg="add del mod">
          <ac:chgData name="Sahil Ali" userId="252a7ab2-45c4-4f42-b943-1ec17695699b" providerId="ADAL" clId="{0931979A-FC9B-4550-ABB8-FA830DB2238B}" dt="2023-09-02T14:10:35.298" v="3674" actId="478"/>
          <ac:spMkLst>
            <pc:docMk/>
            <pc:sldMk cId="2667821416" sldId="1910"/>
            <ac:spMk id="26" creationId="{6BDF85F3-7A4A-3EDB-47BC-DD3D98FA6194}"/>
          </ac:spMkLst>
        </pc:spChg>
        <pc:spChg chg="add del mod">
          <ac:chgData name="Sahil Ali" userId="252a7ab2-45c4-4f42-b943-1ec17695699b" providerId="ADAL" clId="{0931979A-FC9B-4550-ABB8-FA830DB2238B}" dt="2023-09-02T16:35:48.678" v="3717" actId="478"/>
          <ac:spMkLst>
            <pc:docMk/>
            <pc:sldMk cId="2667821416" sldId="1910"/>
            <ac:spMk id="40" creationId="{90EB7EC2-CAE3-0A20-5016-11DD50AB817A}"/>
          </ac:spMkLst>
        </pc:spChg>
        <pc:spChg chg="add mod">
          <ac:chgData name="Sahil Ali" userId="252a7ab2-45c4-4f42-b943-1ec17695699b" providerId="ADAL" clId="{0931979A-FC9B-4550-ABB8-FA830DB2238B}" dt="2023-09-02T16:36:27.406" v="3730" actId="1076"/>
          <ac:spMkLst>
            <pc:docMk/>
            <pc:sldMk cId="2667821416" sldId="1910"/>
            <ac:spMk id="41" creationId="{E9AFE113-2E21-381A-C948-929075DD74D4}"/>
          </ac:spMkLst>
        </pc:spChg>
        <pc:spChg chg="add mod">
          <ac:chgData name="Sahil Ali" userId="252a7ab2-45c4-4f42-b943-1ec17695699b" providerId="ADAL" clId="{0931979A-FC9B-4550-ABB8-FA830DB2238B}" dt="2023-09-02T16:37:03.697" v="3732" actId="1076"/>
          <ac:spMkLst>
            <pc:docMk/>
            <pc:sldMk cId="2667821416" sldId="1910"/>
            <ac:spMk id="42" creationId="{8FF49F7B-E004-9C42-8A2A-810C44C60E76}"/>
          </ac:spMkLst>
        </pc:spChg>
        <pc:spChg chg="add mod">
          <ac:chgData name="Sahil Ali" userId="252a7ab2-45c4-4f42-b943-1ec17695699b" providerId="ADAL" clId="{0931979A-FC9B-4550-ABB8-FA830DB2238B}" dt="2023-09-02T16:37:57.849" v="3744" actId="20577"/>
          <ac:spMkLst>
            <pc:docMk/>
            <pc:sldMk cId="2667821416" sldId="1910"/>
            <ac:spMk id="45" creationId="{1284A197-20D8-9BD1-DEE9-141ED42605E8}"/>
          </ac:spMkLst>
        </pc:spChg>
        <pc:spChg chg="add mod">
          <ac:chgData name="Sahil Ali" userId="252a7ab2-45c4-4f42-b943-1ec17695699b" providerId="ADAL" clId="{0931979A-FC9B-4550-ABB8-FA830DB2238B}" dt="2023-09-02T16:38:39.564" v="3783" actId="1076"/>
          <ac:spMkLst>
            <pc:docMk/>
            <pc:sldMk cId="2667821416" sldId="1910"/>
            <ac:spMk id="46" creationId="{D8C8C60F-C983-A02E-9CA3-9ABD780B1957}"/>
          </ac:spMkLst>
        </pc:spChg>
        <pc:picChg chg="add del mod">
          <ac:chgData name="Sahil Ali" userId="252a7ab2-45c4-4f42-b943-1ec17695699b" providerId="ADAL" clId="{0931979A-FC9B-4550-ABB8-FA830DB2238B}" dt="2023-09-02T16:35:56.997" v="3720" actId="1076"/>
          <ac:picMkLst>
            <pc:docMk/>
            <pc:sldMk cId="2667821416" sldId="1910"/>
            <ac:picMk id="39" creationId="{0F2F7438-5091-2773-BC8A-EA9B5CC085E2}"/>
          </ac:picMkLst>
        </pc:picChg>
        <pc:picChg chg="add mod">
          <ac:chgData name="Sahil Ali" userId="252a7ab2-45c4-4f42-b943-1ec17695699b" providerId="ADAL" clId="{0931979A-FC9B-4550-ABB8-FA830DB2238B}" dt="2023-09-02T16:37:42.768" v="3735" actId="1076"/>
          <ac:picMkLst>
            <pc:docMk/>
            <pc:sldMk cId="2667821416" sldId="1910"/>
            <ac:picMk id="44" creationId="{3E864AA9-0417-B2DC-B770-F2DAF670C239}"/>
          </ac:picMkLst>
        </pc:picChg>
        <pc:cxnChg chg="add del mod">
          <ac:chgData name="Sahil Ali" userId="252a7ab2-45c4-4f42-b943-1ec17695699b" providerId="ADAL" clId="{0931979A-FC9B-4550-ABB8-FA830DB2238B}" dt="2023-09-02T14:09:42.634" v="3664" actId="478"/>
          <ac:cxnSpMkLst>
            <pc:docMk/>
            <pc:sldMk cId="2667821416" sldId="1910"/>
            <ac:cxnSpMk id="12" creationId="{6CBA894C-DE53-3971-0CE1-7D78FB995D7E}"/>
          </ac:cxnSpMkLst>
        </pc:cxnChg>
        <pc:cxnChg chg="add mod">
          <ac:chgData name="Sahil Ali" userId="252a7ab2-45c4-4f42-b943-1ec17695699b" providerId="ADAL" clId="{0931979A-FC9B-4550-ABB8-FA830DB2238B}" dt="2023-09-02T14:13:23.748" v="3707" actId="14100"/>
          <ac:cxnSpMkLst>
            <pc:docMk/>
            <pc:sldMk cId="2667821416" sldId="1910"/>
            <ac:cxnSpMk id="17" creationId="{274B81F0-079E-CAEA-A874-BF3BED271252}"/>
          </ac:cxnSpMkLst>
        </pc:cxnChg>
        <pc:cxnChg chg="add del mod">
          <ac:chgData name="Sahil Ali" userId="252a7ab2-45c4-4f42-b943-1ec17695699b" providerId="ADAL" clId="{0931979A-FC9B-4550-ABB8-FA830DB2238B}" dt="2023-09-02T14:10:03.590" v="3667" actId="478"/>
          <ac:cxnSpMkLst>
            <pc:docMk/>
            <pc:sldMk cId="2667821416" sldId="1910"/>
            <ac:cxnSpMk id="24" creationId="{81A88E1D-22DD-7815-F329-D131B8488BE5}"/>
          </ac:cxnSpMkLst>
        </pc:cxnChg>
        <pc:cxnChg chg="add mod">
          <ac:chgData name="Sahil Ali" userId="252a7ab2-45c4-4f42-b943-1ec17695699b" providerId="ADAL" clId="{0931979A-FC9B-4550-ABB8-FA830DB2238B}" dt="2023-09-02T14:12:55.840" v="3702" actId="14100"/>
          <ac:cxnSpMkLst>
            <pc:docMk/>
            <pc:sldMk cId="2667821416" sldId="1910"/>
            <ac:cxnSpMk id="28" creationId="{C6CDD87D-35DD-4367-6420-2726C3B4FB20}"/>
          </ac:cxnSpMkLst>
        </pc:cxnChg>
        <pc:cxnChg chg="add mod">
          <ac:chgData name="Sahil Ali" userId="252a7ab2-45c4-4f42-b943-1ec17695699b" providerId="ADAL" clId="{0931979A-FC9B-4550-ABB8-FA830DB2238B}" dt="2023-09-02T14:11:53.720" v="3688" actId="14100"/>
          <ac:cxnSpMkLst>
            <pc:docMk/>
            <pc:sldMk cId="2667821416" sldId="1910"/>
            <ac:cxnSpMk id="31" creationId="{A8DC461A-B493-C56B-0603-3190C571CC48}"/>
          </ac:cxnSpMkLst>
        </pc:cxnChg>
      </pc:sldChg>
      <pc:sldChg chg="addSp delSp modSp mod modNotesTx">
        <pc:chgData name="Sahil Ali" userId="252a7ab2-45c4-4f42-b943-1ec17695699b" providerId="ADAL" clId="{0931979A-FC9B-4550-ABB8-FA830DB2238B}" dt="2023-09-02T16:56:55.719" v="3987"/>
        <pc:sldMkLst>
          <pc:docMk/>
          <pc:sldMk cId="497886652" sldId="1911"/>
        </pc:sldMkLst>
        <pc:spChg chg="mod">
          <ac:chgData name="Sahil Ali" userId="252a7ab2-45c4-4f42-b943-1ec17695699b" providerId="ADAL" clId="{0931979A-FC9B-4550-ABB8-FA830DB2238B}" dt="2023-09-02T16:52:59.373" v="3981" actId="20577"/>
          <ac:spMkLst>
            <pc:docMk/>
            <pc:sldMk cId="497886652" sldId="1911"/>
            <ac:spMk id="2" creationId="{ABA6F370-5E9F-17F7-A093-DD01B17670D2}"/>
          </ac:spMkLst>
        </pc:spChg>
        <pc:spChg chg="del">
          <ac:chgData name="Sahil Ali" userId="252a7ab2-45c4-4f42-b943-1ec17695699b" providerId="ADAL" clId="{0931979A-FC9B-4550-ABB8-FA830DB2238B}" dt="2023-09-02T16:52:49.505" v="3970" actId="478"/>
          <ac:spMkLst>
            <pc:docMk/>
            <pc:sldMk cId="497886652" sldId="1911"/>
            <ac:spMk id="3" creationId="{E3F558EB-D653-E787-7366-2D510CEA6F2F}"/>
          </ac:spMkLst>
        </pc:spChg>
        <pc:spChg chg="add del mod">
          <ac:chgData name="Sahil Ali" userId="252a7ab2-45c4-4f42-b943-1ec17695699b" providerId="ADAL" clId="{0931979A-FC9B-4550-ABB8-FA830DB2238B}" dt="2023-09-02T16:55:21.892" v="3982" actId="478"/>
          <ac:spMkLst>
            <pc:docMk/>
            <pc:sldMk cId="497886652" sldId="1911"/>
            <ac:spMk id="6" creationId="{20E466D5-39B6-0A9B-A297-C29074BF0016}"/>
          </ac:spMkLst>
        </pc:spChg>
        <pc:picChg chg="del">
          <ac:chgData name="Sahil Ali" userId="252a7ab2-45c4-4f42-b943-1ec17695699b" providerId="ADAL" clId="{0931979A-FC9B-4550-ABB8-FA830DB2238B}" dt="2023-09-02T16:52:47.285" v="3969" actId="478"/>
          <ac:picMkLst>
            <pc:docMk/>
            <pc:sldMk cId="497886652" sldId="1911"/>
            <ac:picMk id="4" creationId="{2E2EA448-EAFF-EE57-976C-7206649F34EE}"/>
          </ac:picMkLst>
        </pc:picChg>
        <pc:picChg chg="add mod">
          <ac:chgData name="Sahil Ali" userId="252a7ab2-45c4-4f42-b943-1ec17695699b" providerId="ADAL" clId="{0931979A-FC9B-4550-ABB8-FA830DB2238B}" dt="2023-09-02T16:55:27.840" v="3985" actId="1076"/>
          <ac:picMkLst>
            <pc:docMk/>
            <pc:sldMk cId="497886652" sldId="1911"/>
            <ac:picMk id="19458" creationId="{F45BCB68-5B1A-D1A6-BAF5-C8216137FDC9}"/>
          </ac:picMkLst>
        </pc:picChg>
      </pc:sldChg>
      <pc:sldChg chg="addSp delSp modSp mod modNotesTx">
        <pc:chgData name="Sahil Ali" userId="252a7ab2-45c4-4f42-b943-1ec17695699b" providerId="ADAL" clId="{0931979A-FC9B-4550-ABB8-FA830DB2238B}" dt="2023-09-02T16:58:12.788" v="3996"/>
        <pc:sldMkLst>
          <pc:docMk/>
          <pc:sldMk cId="784913901" sldId="1912"/>
        </pc:sldMkLst>
        <pc:spChg chg="del">
          <ac:chgData name="Sahil Ali" userId="252a7ab2-45c4-4f42-b943-1ec17695699b" providerId="ADAL" clId="{0931979A-FC9B-4550-ABB8-FA830DB2238B}" dt="2023-09-02T16:57:13.001" v="3988" actId="478"/>
          <ac:spMkLst>
            <pc:docMk/>
            <pc:sldMk cId="784913901" sldId="1912"/>
            <ac:spMk id="2" creationId="{ABA6F370-5E9F-17F7-A093-DD01B17670D2}"/>
          </ac:spMkLst>
        </pc:spChg>
        <pc:spChg chg="add del mod">
          <ac:chgData name="Sahil Ali" userId="252a7ab2-45c4-4f42-b943-1ec17695699b" providerId="ADAL" clId="{0931979A-FC9B-4550-ABB8-FA830DB2238B}" dt="2023-09-02T16:57:18.024" v="3989" actId="478"/>
          <ac:spMkLst>
            <pc:docMk/>
            <pc:sldMk cId="784913901" sldId="1912"/>
            <ac:spMk id="4" creationId="{8E8FA63B-5854-EC0D-BFF0-1F5C8AD85D88}"/>
          </ac:spMkLst>
        </pc:spChg>
        <pc:picChg chg="add del mod">
          <ac:chgData name="Sahil Ali" userId="252a7ab2-45c4-4f42-b943-1ec17695699b" providerId="ADAL" clId="{0931979A-FC9B-4550-ABB8-FA830DB2238B}" dt="2023-09-02T16:57:50.873" v="3993" actId="478"/>
          <ac:picMkLst>
            <pc:docMk/>
            <pc:sldMk cId="784913901" sldId="1912"/>
            <ac:picMk id="20482" creationId="{1C58E9FA-CBE3-225A-3069-BCFD5F640A08}"/>
          </ac:picMkLst>
        </pc:picChg>
        <pc:picChg chg="add">
          <ac:chgData name="Sahil Ali" userId="252a7ab2-45c4-4f42-b943-1ec17695699b" providerId="ADAL" clId="{0931979A-FC9B-4550-ABB8-FA830DB2238B}" dt="2023-09-02T16:58:02.926" v="3994"/>
          <ac:picMkLst>
            <pc:docMk/>
            <pc:sldMk cId="784913901" sldId="1912"/>
            <ac:picMk id="20484" creationId="{3CDA271D-5E9B-74E8-5AE5-978C832A3D0B}"/>
          </ac:picMkLst>
        </pc:picChg>
      </pc:sldChg>
      <pc:sldChg chg="del">
        <pc:chgData name="Sahil Ali" userId="252a7ab2-45c4-4f42-b943-1ec17695699b" providerId="ADAL" clId="{0931979A-FC9B-4550-ABB8-FA830DB2238B}" dt="2023-09-05T18:01:29.477" v="4440" actId="2696"/>
        <pc:sldMkLst>
          <pc:docMk/>
          <pc:sldMk cId="2412575413" sldId="1913"/>
        </pc:sldMkLst>
      </pc:sldChg>
      <pc:sldChg chg="addSp delSp modSp mod">
        <pc:chgData name="Sahil Ali" userId="252a7ab2-45c4-4f42-b943-1ec17695699b" providerId="ADAL" clId="{0931979A-FC9B-4550-ABB8-FA830DB2238B}" dt="2023-09-02T07:57:11.513" v="1749" actId="14100"/>
        <pc:sldMkLst>
          <pc:docMk/>
          <pc:sldMk cId="2215226503" sldId="1919"/>
        </pc:sldMkLst>
        <pc:spChg chg="add del mod">
          <ac:chgData name="Sahil Ali" userId="252a7ab2-45c4-4f42-b943-1ec17695699b" providerId="ADAL" clId="{0931979A-FC9B-4550-ABB8-FA830DB2238B}" dt="2023-09-02T06:57:03.557" v="1492" actId="478"/>
          <ac:spMkLst>
            <pc:docMk/>
            <pc:sldMk cId="2215226503" sldId="1919"/>
            <ac:spMk id="4" creationId="{731711BB-4416-1AE9-D37F-0A9399C47552}"/>
          </ac:spMkLst>
        </pc:spChg>
        <pc:spChg chg="add mod">
          <ac:chgData name="Sahil Ali" userId="252a7ab2-45c4-4f42-b943-1ec17695699b" providerId="ADAL" clId="{0931979A-FC9B-4550-ABB8-FA830DB2238B}" dt="2023-09-02T07:56:30.807" v="1736" actId="2711"/>
          <ac:spMkLst>
            <pc:docMk/>
            <pc:sldMk cId="2215226503" sldId="1919"/>
            <ac:spMk id="6" creationId="{9AF4158D-5803-0D1E-E83A-F19C57225516}"/>
          </ac:spMkLst>
        </pc:spChg>
        <pc:spChg chg="add mod">
          <ac:chgData name="Sahil Ali" userId="252a7ab2-45c4-4f42-b943-1ec17695699b" providerId="ADAL" clId="{0931979A-FC9B-4550-ABB8-FA830DB2238B}" dt="2023-09-02T07:56:25.183" v="1735" actId="2711"/>
          <ac:spMkLst>
            <pc:docMk/>
            <pc:sldMk cId="2215226503" sldId="1919"/>
            <ac:spMk id="7" creationId="{80A4EFA2-43B1-8419-6605-43244A5D8F2D}"/>
          </ac:spMkLst>
        </pc:spChg>
        <pc:spChg chg="add mod ord">
          <ac:chgData name="Sahil Ali" userId="252a7ab2-45c4-4f42-b943-1ec17695699b" providerId="ADAL" clId="{0931979A-FC9B-4550-ABB8-FA830DB2238B}" dt="2023-09-02T07:56:47.929" v="1741" actId="14100"/>
          <ac:spMkLst>
            <pc:docMk/>
            <pc:sldMk cId="2215226503" sldId="1919"/>
            <ac:spMk id="8" creationId="{800EF0BB-708E-80E3-B235-666A3F6F347F}"/>
          </ac:spMkLst>
        </pc:spChg>
        <pc:spChg chg="add del">
          <ac:chgData name="Sahil Ali" userId="252a7ab2-45c4-4f42-b943-1ec17695699b" providerId="ADAL" clId="{0931979A-FC9B-4550-ABB8-FA830DB2238B}" dt="2023-09-02T07:36:05.309" v="1540" actId="11529"/>
          <ac:spMkLst>
            <pc:docMk/>
            <pc:sldMk cId="2215226503" sldId="1919"/>
            <ac:spMk id="9" creationId="{8A3AC3BC-3B57-72E1-F0A9-00C5F9E918AD}"/>
          </ac:spMkLst>
        </pc:spChg>
        <pc:spChg chg="add del">
          <ac:chgData name="Sahil Ali" userId="252a7ab2-45c4-4f42-b943-1ec17695699b" providerId="ADAL" clId="{0931979A-FC9B-4550-ABB8-FA830DB2238B}" dt="2023-09-02T07:36:18.111" v="1542" actId="11529"/>
          <ac:spMkLst>
            <pc:docMk/>
            <pc:sldMk cId="2215226503" sldId="1919"/>
            <ac:spMk id="10" creationId="{19F84EA7-B286-81D3-B8D4-809A996BAEA2}"/>
          </ac:spMkLst>
        </pc:spChg>
        <pc:spChg chg="add mod">
          <ac:chgData name="Sahil Ali" userId="252a7ab2-45c4-4f42-b943-1ec17695699b" providerId="ADAL" clId="{0931979A-FC9B-4550-ABB8-FA830DB2238B}" dt="2023-09-02T07:57:11.513" v="1749" actId="14100"/>
          <ac:spMkLst>
            <pc:docMk/>
            <pc:sldMk cId="2215226503" sldId="1919"/>
            <ac:spMk id="11" creationId="{74E8F385-2F6B-C261-515F-C91DFD9076B1}"/>
          </ac:spMkLst>
        </pc:spChg>
        <pc:spChg chg="add mod">
          <ac:chgData name="Sahil Ali" userId="252a7ab2-45c4-4f42-b943-1ec17695699b" providerId="ADAL" clId="{0931979A-FC9B-4550-ABB8-FA830DB2238B}" dt="2023-09-02T07:37:13.819" v="1552" actId="14100"/>
          <ac:spMkLst>
            <pc:docMk/>
            <pc:sldMk cId="2215226503" sldId="1919"/>
            <ac:spMk id="12" creationId="{C977470C-ABF8-1F9E-1B01-E6712B214988}"/>
          </ac:spMkLst>
        </pc:spChg>
        <pc:spChg chg="del">
          <ac:chgData name="Sahil Ali" userId="252a7ab2-45c4-4f42-b943-1ec17695699b" providerId="ADAL" clId="{0931979A-FC9B-4550-ABB8-FA830DB2238B}" dt="2023-09-02T06:57:02.203" v="1491" actId="478"/>
          <ac:spMkLst>
            <pc:docMk/>
            <pc:sldMk cId="2215226503" sldId="1919"/>
            <ac:spMk id="15" creationId="{8D16E5A3-3779-A53A-9976-6D7ECEE6F643}"/>
          </ac:spMkLst>
        </pc:spChg>
        <pc:spChg chg="del mod">
          <ac:chgData name="Sahil Ali" userId="252a7ab2-45c4-4f42-b943-1ec17695699b" providerId="ADAL" clId="{0931979A-FC9B-4550-ABB8-FA830DB2238B}" dt="2023-09-02T06:57:06.796" v="1494" actId="478"/>
          <ac:spMkLst>
            <pc:docMk/>
            <pc:sldMk cId="2215226503" sldId="1919"/>
            <ac:spMk id="16" creationId="{A5B2CE92-5C24-F198-8FA4-40855A1B5052}"/>
          </ac:spMkLst>
        </pc:spChg>
        <pc:picChg chg="del">
          <ac:chgData name="Sahil Ali" userId="252a7ab2-45c4-4f42-b943-1ec17695699b" providerId="ADAL" clId="{0931979A-FC9B-4550-ABB8-FA830DB2238B}" dt="2023-09-02T06:57:08.215" v="1495" actId="478"/>
          <ac:picMkLst>
            <pc:docMk/>
            <pc:sldMk cId="2215226503" sldId="1919"/>
            <ac:picMk id="3" creationId="{D0A88428-ADB4-B98F-4127-82CEEE35D294}"/>
          </ac:picMkLst>
        </pc:picChg>
        <pc:picChg chg="add mod">
          <ac:chgData name="Sahil Ali" userId="252a7ab2-45c4-4f42-b943-1ec17695699b" providerId="ADAL" clId="{0931979A-FC9B-4550-ABB8-FA830DB2238B}" dt="2023-09-02T07:36:57.998" v="1550" actId="1076"/>
          <ac:picMkLst>
            <pc:docMk/>
            <pc:sldMk cId="2215226503" sldId="1919"/>
            <ac:picMk id="5123" creationId="{5E592708-D41E-859D-C752-3158253E2A3D}"/>
          </ac:picMkLst>
        </pc:picChg>
      </pc:sldChg>
      <pc:sldChg chg="del">
        <pc:chgData name="Sahil Ali" userId="252a7ab2-45c4-4f42-b943-1ec17695699b" providerId="ADAL" clId="{0931979A-FC9B-4550-ABB8-FA830DB2238B}" dt="2023-09-05T18:01:59.101" v="4444" actId="2696"/>
        <pc:sldMkLst>
          <pc:docMk/>
          <pc:sldMk cId="330639863" sldId="1922"/>
        </pc:sldMkLst>
      </pc:sldChg>
      <pc:sldChg chg="del">
        <pc:chgData name="Sahil Ali" userId="252a7ab2-45c4-4f42-b943-1ec17695699b" providerId="ADAL" clId="{0931979A-FC9B-4550-ABB8-FA830DB2238B}" dt="2023-09-05T18:01:55.372" v="4443" actId="2696"/>
        <pc:sldMkLst>
          <pc:docMk/>
          <pc:sldMk cId="2570639123" sldId="1923"/>
        </pc:sldMkLst>
      </pc:sldChg>
      <pc:sldChg chg="modSp mod">
        <pc:chgData name="Sahil Ali" userId="252a7ab2-45c4-4f42-b943-1ec17695699b" providerId="ADAL" clId="{0931979A-FC9B-4550-ABB8-FA830DB2238B}" dt="2023-09-05T18:02:58.396" v="4449"/>
        <pc:sldMkLst>
          <pc:docMk/>
          <pc:sldMk cId="1810893679" sldId="1924"/>
        </pc:sldMkLst>
        <pc:spChg chg="mod">
          <ac:chgData name="Sahil Ali" userId="252a7ab2-45c4-4f42-b943-1ec17695699b" providerId="ADAL" clId="{0931979A-FC9B-4550-ABB8-FA830DB2238B}" dt="2023-09-05T18:02:58.396" v="4449"/>
          <ac:spMkLst>
            <pc:docMk/>
            <pc:sldMk cId="1810893679" sldId="1924"/>
            <ac:spMk id="2" creationId="{ABA6F370-5E9F-17F7-A093-DD01B17670D2}"/>
          </ac:spMkLst>
        </pc:spChg>
      </pc:sldChg>
      <pc:sldChg chg="addSp delSp modSp mod modShow modNotesTx">
        <pc:chgData name="Sahil Ali" userId="252a7ab2-45c4-4f42-b943-1ec17695699b" providerId="ADAL" clId="{0931979A-FC9B-4550-ABB8-FA830DB2238B}" dt="2023-08-31T07:21:19.473" v="634" actId="729"/>
        <pc:sldMkLst>
          <pc:docMk/>
          <pc:sldMk cId="2865921040" sldId="1926"/>
        </pc:sldMkLst>
        <pc:spChg chg="mod">
          <ac:chgData name="Sahil Ali" userId="252a7ab2-45c4-4f42-b943-1ec17695699b" providerId="ADAL" clId="{0931979A-FC9B-4550-ABB8-FA830DB2238B}" dt="2023-08-31T06:58:31.935" v="534" actId="2711"/>
          <ac:spMkLst>
            <pc:docMk/>
            <pc:sldMk cId="2865921040" sldId="1926"/>
            <ac:spMk id="3" creationId="{572B76FB-A329-F01C-59A5-1BFB34655537}"/>
          </ac:spMkLst>
        </pc:spChg>
        <pc:spChg chg="add mod">
          <ac:chgData name="Sahil Ali" userId="252a7ab2-45c4-4f42-b943-1ec17695699b" providerId="ADAL" clId="{0931979A-FC9B-4550-ABB8-FA830DB2238B}" dt="2023-08-31T06:59:47.902" v="548" actId="255"/>
          <ac:spMkLst>
            <pc:docMk/>
            <pc:sldMk cId="2865921040" sldId="1926"/>
            <ac:spMk id="4" creationId="{9A3E67F8-F8E9-9717-7893-B4AA7D9B010A}"/>
          </ac:spMkLst>
        </pc:spChg>
        <pc:picChg chg="del">
          <ac:chgData name="Sahil Ali" userId="252a7ab2-45c4-4f42-b943-1ec17695699b" providerId="ADAL" clId="{0931979A-FC9B-4550-ABB8-FA830DB2238B}" dt="2023-08-31T06:57:05.179" v="507" actId="478"/>
          <ac:picMkLst>
            <pc:docMk/>
            <pc:sldMk cId="2865921040" sldId="1926"/>
            <ac:picMk id="2" creationId="{99440FE7-0636-1E38-86DB-49E9A39C0BEB}"/>
          </ac:picMkLst>
        </pc:picChg>
      </pc:sldChg>
      <pc:sldChg chg="addSp delSp modSp mod modNotesTx">
        <pc:chgData name="Sahil Ali" userId="252a7ab2-45c4-4f42-b943-1ec17695699b" providerId="ADAL" clId="{0931979A-FC9B-4550-ABB8-FA830DB2238B}" dt="2023-09-02T08:10:29.760" v="1803" actId="14100"/>
        <pc:sldMkLst>
          <pc:docMk/>
          <pc:sldMk cId="2924362947" sldId="1927"/>
        </pc:sldMkLst>
        <pc:spChg chg="add mod ord">
          <ac:chgData name="Sahil Ali" userId="252a7ab2-45c4-4f42-b943-1ec17695699b" providerId="ADAL" clId="{0931979A-FC9B-4550-ABB8-FA830DB2238B}" dt="2023-09-02T08:10:07.149" v="1799" actId="167"/>
          <ac:spMkLst>
            <pc:docMk/>
            <pc:sldMk cId="2924362947" sldId="1927"/>
            <ac:spMk id="2" creationId="{05924F2A-FEC9-6CE6-B920-8B5B181986A6}"/>
          </ac:spMkLst>
        </pc:spChg>
        <pc:spChg chg="del">
          <ac:chgData name="Sahil Ali" userId="252a7ab2-45c4-4f42-b943-1ec17695699b" providerId="ADAL" clId="{0931979A-FC9B-4550-ABB8-FA830DB2238B}" dt="2023-08-31T07:08:23.004" v="552" actId="478"/>
          <ac:spMkLst>
            <pc:docMk/>
            <pc:sldMk cId="2924362947" sldId="1927"/>
            <ac:spMk id="3" creationId="{572B76FB-A329-F01C-59A5-1BFB34655537}"/>
          </ac:spMkLst>
        </pc:spChg>
        <pc:spChg chg="add mod ord">
          <ac:chgData name="Sahil Ali" userId="252a7ab2-45c4-4f42-b943-1ec17695699b" providerId="ADAL" clId="{0931979A-FC9B-4550-ABB8-FA830DB2238B}" dt="2023-09-02T08:10:10.142" v="1800" actId="167"/>
          <ac:spMkLst>
            <pc:docMk/>
            <pc:sldMk cId="2924362947" sldId="1927"/>
            <ac:spMk id="3" creationId="{65E3A24B-D18D-90FF-D334-5DD28034F3AF}"/>
          </ac:spMkLst>
        </pc:spChg>
        <pc:spChg chg="add mod ord">
          <ac:chgData name="Sahil Ali" userId="252a7ab2-45c4-4f42-b943-1ec17695699b" providerId="ADAL" clId="{0931979A-FC9B-4550-ABB8-FA830DB2238B}" dt="2023-09-02T08:10:12.730" v="1801" actId="167"/>
          <ac:spMkLst>
            <pc:docMk/>
            <pc:sldMk cId="2924362947" sldId="1927"/>
            <ac:spMk id="4" creationId="{3CD45763-8C16-EA9D-9443-116550E9AC0F}"/>
          </ac:spMkLst>
        </pc:spChg>
        <pc:spChg chg="add del mod">
          <ac:chgData name="Sahil Ali" userId="252a7ab2-45c4-4f42-b943-1ec17695699b" providerId="ADAL" clId="{0931979A-FC9B-4550-ABB8-FA830DB2238B}" dt="2023-08-31T07:08:25.963" v="553" actId="478"/>
          <ac:spMkLst>
            <pc:docMk/>
            <pc:sldMk cId="2924362947" sldId="1927"/>
            <ac:spMk id="5" creationId="{476EBEE5-37C7-D958-9956-4382BE3F683B}"/>
          </ac:spMkLst>
        </pc:spChg>
        <pc:spChg chg="add mod">
          <ac:chgData name="Sahil Ali" userId="252a7ab2-45c4-4f42-b943-1ec17695699b" providerId="ADAL" clId="{0931979A-FC9B-4550-ABB8-FA830DB2238B}" dt="2023-09-02T08:10:29.760" v="1803" actId="14100"/>
          <ac:spMkLst>
            <pc:docMk/>
            <pc:sldMk cId="2924362947" sldId="1927"/>
            <ac:spMk id="7" creationId="{A240EF55-970A-FB31-6CFA-9DB8917D14A1}"/>
          </ac:spMkLst>
        </pc:spChg>
        <pc:spChg chg="add del">
          <ac:chgData name="Sahil Ali" userId="252a7ab2-45c4-4f42-b943-1ec17695699b" providerId="ADAL" clId="{0931979A-FC9B-4550-ABB8-FA830DB2238B}" dt="2023-08-31T07:17:35.271" v="560"/>
          <ac:spMkLst>
            <pc:docMk/>
            <pc:sldMk cId="2924362947" sldId="1927"/>
            <ac:spMk id="8" creationId="{CC287D88-076A-EE10-2A8C-74B68036DCD1}"/>
          </ac:spMkLst>
        </pc:spChg>
        <pc:spChg chg="add del">
          <ac:chgData name="Sahil Ali" userId="252a7ab2-45c4-4f42-b943-1ec17695699b" providerId="ADAL" clId="{0931979A-FC9B-4550-ABB8-FA830DB2238B}" dt="2023-08-31T07:17:43.001" v="567"/>
          <ac:spMkLst>
            <pc:docMk/>
            <pc:sldMk cId="2924362947" sldId="1927"/>
            <ac:spMk id="9" creationId="{2B0888CD-3B0A-2252-E567-E0DED121D9D2}"/>
          </ac:spMkLst>
        </pc:spChg>
        <pc:spChg chg="add del">
          <ac:chgData name="Sahil Ali" userId="252a7ab2-45c4-4f42-b943-1ec17695699b" providerId="ADAL" clId="{0931979A-FC9B-4550-ABB8-FA830DB2238B}" dt="2023-08-31T07:17:46.464" v="570"/>
          <ac:spMkLst>
            <pc:docMk/>
            <pc:sldMk cId="2924362947" sldId="1927"/>
            <ac:spMk id="10" creationId="{CFEDE095-47A9-5B3A-23AE-4CF521EDAD29}"/>
          </ac:spMkLst>
        </pc:spChg>
        <pc:spChg chg="add del">
          <ac:chgData name="Sahil Ali" userId="252a7ab2-45c4-4f42-b943-1ec17695699b" providerId="ADAL" clId="{0931979A-FC9B-4550-ABB8-FA830DB2238B}" dt="2023-08-31T07:17:56.286" v="573"/>
          <ac:spMkLst>
            <pc:docMk/>
            <pc:sldMk cId="2924362947" sldId="1927"/>
            <ac:spMk id="11" creationId="{9DBEBDDA-1377-B2A2-5545-B16C37546B01}"/>
          </ac:spMkLst>
        </pc:spChg>
        <pc:spChg chg="add del">
          <ac:chgData name="Sahil Ali" userId="252a7ab2-45c4-4f42-b943-1ec17695699b" providerId="ADAL" clId="{0931979A-FC9B-4550-ABB8-FA830DB2238B}" dt="2023-08-31T07:36:18.258" v="694"/>
          <ac:spMkLst>
            <pc:docMk/>
            <pc:sldMk cId="2924362947" sldId="1927"/>
            <ac:spMk id="12" creationId="{8486D2FB-7DB6-9047-E589-122C8D4C531A}"/>
          </ac:spMkLst>
        </pc:spChg>
        <pc:picChg chg="del">
          <ac:chgData name="Sahil Ali" userId="252a7ab2-45c4-4f42-b943-1ec17695699b" providerId="ADAL" clId="{0931979A-FC9B-4550-ABB8-FA830DB2238B}" dt="2023-08-31T07:08:15.783" v="551" actId="478"/>
          <ac:picMkLst>
            <pc:docMk/>
            <pc:sldMk cId="2924362947" sldId="1927"/>
            <ac:picMk id="4" creationId="{4A589B8C-3DF4-9113-4027-2B4A4A6008E2}"/>
          </ac:picMkLst>
        </pc:picChg>
      </pc:sldChg>
      <pc:sldChg chg="addSp delSp modSp mod modNotesTx">
        <pc:chgData name="Sahil Ali" userId="252a7ab2-45c4-4f42-b943-1ec17695699b" providerId="ADAL" clId="{0931979A-FC9B-4550-ABB8-FA830DB2238B}" dt="2023-09-01T17:46:59.746" v="1117" actId="20577"/>
        <pc:sldMkLst>
          <pc:docMk/>
          <pc:sldMk cId="3816590422" sldId="1928"/>
        </pc:sldMkLst>
        <pc:spChg chg="add del mod">
          <ac:chgData name="Sahil Ali" userId="252a7ab2-45c4-4f42-b943-1ec17695699b" providerId="ADAL" clId="{0931979A-FC9B-4550-ABB8-FA830DB2238B}" dt="2023-08-31T07:49:37.834" v="947"/>
          <ac:spMkLst>
            <pc:docMk/>
            <pc:sldMk cId="3816590422" sldId="1928"/>
            <ac:spMk id="2" creationId="{7527EE9D-82B6-92CE-F673-EB643864ECCC}"/>
          </ac:spMkLst>
        </pc:spChg>
        <pc:spChg chg="add del mod">
          <ac:chgData name="Sahil Ali" userId="252a7ab2-45c4-4f42-b943-1ec17695699b" providerId="ADAL" clId="{0931979A-FC9B-4550-ABB8-FA830DB2238B}" dt="2023-08-31T07:49:40.700" v="949"/>
          <ac:spMkLst>
            <pc:docMk/>
            <pc:sldMk cId="3816590422" sldId="1928"/>
            <ac:spMk id="3" creationId="{572B76FB-A329-F01C-59A5-1BFB34655537}"/>
          </ac:spMkLst>
        </pc:spChg>
        <pc:spChg chg="add mod">
          <ac:chgData name="Sahil Ali" userId="252a7ab2-45c4-4f42-b943-1ec17695699b" providerId="ADAL" clId="{0931979A-FC9B-4550-ABB8-FA830DB2238B}" dt="2023-09-01T16:00:06.383" v="1102" actId="1076"/>
          <ac:spMkLst>
            <pc:docMk/>
            <pc:sldMk cId="3816590422" sldId="1928"/>
            <ac:spMk id="5" creationId="{C5300372-7B67-B9B5-DEDD-2CF13CAB0D2A}"/>
          </ac:spMkLst>
        </pc:spChg>
        <pc:picChg chg="del">
          <ac:chgData name="Sahil Ali" userId="252a7ab2-45c4-4f42-b943-1ec17695699b" providerId="ADAL" clId="{0931979A-FC9B-4550-ABB8-FA830DB2238B}" dt="2023-08-31T07:49:28.837" v="944" actId="478"/>
          <ac:picMkLst>
            <pc:docMk/>
            <pc:sldMk cId="3816590422" sldId="1928"/>
            <ac:picMk id="4" creationId="{9853E246-F4F7-A280-E2F0-F733CA4C825C}"/>
          </ac:picMkLst>
        </pc:picChg>
        <pc:picChg chg="add mod">
          <ac:chgData name="Sahil Ali" userId="252a7ab2-45c4-4f42-b943-1ec17695699b" providerId="ADAL" clId="{0931979A-FC9B-4550-ABB8-FA830DB2238B}" dt="2023-09-01T16:00:16.503" v="1105" actId="1076"/>
          <ac:picMkLst>
            <pc:docMk/>
            <pc:sldMk cId="3816590422" sldId="1928"/>
            <ac:picMk id="6148" creationId="{CC9B7003-1FB8-EAAB-8404-C93193C05376}"/>
          </ac:picMkLst>
        </pc:picChg>
      </pc:sldChg>
      <pc:sldChg chg="addSp delSp modSp mod modNotesTx">
        <pc:chgData name="Sahil Ali" userId="252a7ab2-45c4-4f42-b943-1ec17695699b" providerId="ADAL" clId="{0931979A-FC9B-4550-ABB8-FA830DB2238B}" dt="2023-09-02T06:42:32.716" v="1386" actId="1076"/>
        <pc:sldMkLst>
          <pc:docMk/>
          <pc:sldMk cId="985030098" sldId="1929"/>
        </pc:sldMkLst>
        <pc:spChg chg="del">
          <ac:chgData name="Sahil Ali" userId="252a7ab2-45c4-4f42-b943-1ec17695699b" providerId="ADAL" clId="{0931979A-FC9B-4550-ABB8-FA830DB2238B}" dt="2023-09-01T17:48:05.119" v="1121" actId="478"/>
          <ac:spMkLst>
            <pc:docMk/>
            <pc:sldMk cId="985030098" sldId="1929"/>
            <ac:spMk id="3" creationId="{572B76FB-A329-F01C-59A5-1BFB34655537}"/>
          </ac:spMkLst>
        </pc:spChg>
        <pc:spChg chg="add del mod">
          <ac:chgData name="Sahil Ali" userId="252a7ab2-45c4-4f42-b943-1ec17695699b" providerId="ADAL" clId="{0931979A-FC9B-4550-ABB8-FA830DB2238B}" dt="2023-09-01T17:49:23.221" v="1132" actId="478"/>
          <ac:spMkLst>
            <pc:docMk/>
            <pc:sldMk cId="985030098" sldId="1929"/>
            <ac:spMk id="5" creationId="{F51724E2-265A-0856-1B36-536C829BEFFD}"/>
          </ac:spMkLst>
        </pc:spChg>
        <pc:spChg chg="add del mod">
          <ac:chgData name="Sahil Ali" userId="252a7ab2-45c4-4f42-b943-1ec17695699b" providerId="ADAL" clId="{0931979A-FC9B-4550-ABB8-FA830DB2238B}" dt="2023-09-01T17:48:07.175" v="1122" actId="478"/>
          <ac:spMkLst>
            <pc:docMk/>
            <pc:sldMk cId="985030098" sldId="1929"/>
            <ac:spMk id="7" creationId="{51F90242-DCEC-406C-6220-E92FE14BB8B1}"/>
          </ac:spMkLst>
        </pc:spChg>
        <pc:picChg chg="del">
          <ac:chgData name="Sahil Ali" userId="252a7ab2-45c4-4f42-b943-1ec17695699b" providerId="ADAL" clId="{0931979A-FC9B-4550-ABB8-FA830DB2238B}" dt="2023-09-01T17:47:56.702" v="1119" actId="478"/>
          <ac:picMkLst>
            <pc:docMk/>
            <pc:sldMk cId="985030098" sldId="1929"/>
            <ac:picMk id="2" creationId="{41B22140-7627-4B61-5AB4-8A38BE7963C6}"/>
          </ac:picMkLst>
        </pc:picChg>
        <pc:picChg chg="add mod">
          <ac:chgData name="Sahil Ali" userId="252a7ab2-45c4-4f42-b943-1ec17695699b" providerId="ADAL" clId="{0931979A-FC9B-4550-ABB8-FA830DB2238B}" dt="2023-09-02T06:42:32.716" v="1386" actId="1076"/>
          <ac:picMkLst>
            <pc:docMk/>
            <pc:sldMk cId="985030098" sldId="1929"/>
            <ac:picMk id="3" creationId="{F1C1831E-C5F8-F6CB-3237-8624C77CB3F5}"/>
          </ac:picMkLst>
        </pc:picChg>
        <pc:picChg chg="add mod">
          <ac:chgData name="Sahil Ali" userId="252a7ab2-45c4-4f42-b943-1ec17695699b" providerId="ADAL" clId="{0931979A-FC9B-4550-ABB8-FA830DB2238B}" dt="2023-09-01T17:49:29.931" v="1133" actId="1076"/>
          <ac:picMkLst>
            <pc:docMk/>
            <pc:sldMk cId="985030098" sldId="1929"/>
            <ac:picMk id="8194" creationId="{7BCF6741-DEED-E29D-40C7-E6F5C212A523}"/>
          </ac:picMkLst>
        </pc:picChg>
      </pc:sldChg>
      <pc:sldChg chg="del">
        <pc:chgData name="Sahil Ali" userId="252a7ab2-45c4-4f42-b943-1ec17695699b" providerId="ADAL" clId="{0931979A-FC9B-4550-ABB8-FA830DB2238B}" dt="2023-09-05T18:02:03.524" v="4445" actId="2696"/>
        <pc:sldMkLst>
          <pc:docMk/>
          <pc:sldMk cId="1216313468" sldId="1930"/>
        </pc:sldMkLst>
      </pc:sldChg>
      <pc:sldChg chg="del">
        <pc:chgData name="Sahil Ali" userId="252a7ab2-45c4-4f42-b943-1ec17695699b" providerId="ADAL" clId="{0931979A-FC9B-4550-ABB8-FA830DB2238B}" dt="2023-09-05T18:02:21.751" v="4446" actId="2696"/>
        <pc:sldMkLst>
          <pc:docMk/>
          <pc:sldMk cId="1284075209" sldId="1931"/>
        </pc:sldMkLst>
      </pc:sldChg>
      <pc:sldChg chg="del">
        <pc:chgData name="Sahil Ali" userId="252a7ab2-45c4-4f42-b943-1ec17695699b" providerId="ADAL" clId="{0931979A-FC9B-4550-ABB8-FA830DB2238B}" dt="2023-09-05T18:02:24.764" v="4447" actId="2696"/>
        <pc:sldMkLst>
          <pc:docMk/>
          <pc:sldMk cId="3182990682" sldId="1932"/>
        </pc:sldMkLst>
      </pc:sldChg>
      <pc:sldChg chg="addSp delSp modSp mod modNotesTx">
        <pc:chgData name="Sahil Ali" userId="252a7ab2-45c4-4f42-b943-1ec17695699b" providerId="ADAL" clId="{0931979A-FC9B-4550-ABB8-FA830DB2238B}" dt="2023-09-02T07:54:43.521" v="1724" actId="14100"/>
        <pc:sldMkLst>
          <pc:docMk/>
          <pc:sldMk cId="1589908110" sldId="1934"/>
        </pc:sldMkLst>
        <pc:spChg chg="add del mod">
          <ac:chgData name="Sahil Ali" userId="252a7ab2-45c4-4f42-b943-1ec17695699b" providerId="ADAL" clId="{0931979A-FC9B-4550-ABB8-FA830DB2238B}" dt="2023-09-02T06:10:09.979" v="1230" actId="478"/>
          <ac:spMkLst>
            <pc:docMk/>
            <pc:sldMk cId="1589908110" sldId="1934"/>
            <ac:spMk id="2" creationId="{ABA6F370-5E9F-17F7-A093-DD01B17670D2}"/>
          </ac:spMkLst>
        </pc:spChg>
        <pc:spChg chg="add del mod">
          <ac:chgData name="Sahil Ali" userId="252a7ab2-45c4-4f42-b943-1ec17695699b" providerId="ADAL" clId="{0931979A-FC9B-4550-ABB8-FA830DB2238B}" dt="2023-09-02T06:09:32.828" v="1171"/>
          <ac:spMkLst>
            <pc:docMk/>
            <pc:sldMk cId="1589908110" sldId="1934"/>
            <ac:spMk id="3" creationId="{51A07FD7-F14C-EF86-6F6F-49FE75ADB658}"/>
          </ac:spMkLst>
        </pc:spChg>
        <pc:spChg chg="add del">
          <ac:chgData name="Sahil Ali" userId="252a7ab2-45c4-4f42-b943-1ec17695699b" providerId="ADAL" clId="{0931979A-FC9B-4550-ABB8-FA830DB2238B}" dt="2023-09-02T06:09:38.588" v="1175"/>
          <ac:spMkLst>
            <pc:docMk/>
            <pc:sldMk cId="1589908110" sldId="1934"/>
            <ac:spMk id="4" creationId="{72BDDF32-65D1-AA9C-753F-2CDA0655C943}"/>
          </ac:spMkLst>
        </pc:spChg>
        <pc:spChg chg="add del mod">
          <ac:chgData name="Sahil Ali" userId="252a7ab2-45c4-4f42-b943-1ec17695699b" providerId="ADAL" clId="{0931979A-FC9B-4550-ABB8-FA830DB2238B}" dt="2023-09-02T07:54:29.228" v="1720" actId="2711"/>
          <ac:spMkLst>
            <pc:docMk/>
            <pc:sldMk cId="1589908110" sldId="1934"/>
            <ac:spMk id="5" creationId="{DA5E986D-2562-15B5-24A8-C852C6F9C1A7}"/>
          </ac:spMkLst>
        </pc:spChg>
        <pc:spChg chg="add del mod">
          <ac:chgData name="Sahil Ali" userId="252a7ab2-45c4-4f42-b943-1ec17695699b" providerId="ADAL" clId="{0931979A-FC9B-4550-ABB8-FA830DB2238B}" dt="2023-09-02T06:10:04.795" v="1228" actId="478"/>
          <ac:spMkLst>
            <pc:docMk/>
            <pc:sldMk cId="1589908110" sldId="1934"/>
            <ac:spMk id="6" creationId="{10F9FC27-8B00-74A2-2FA7-8E8C93308E28}"/>
          </ac:spMkLst>
        </pc:spChg>
        <pc:spChg chg="add del mod">
          <ac:chgData name="Sahil Ali" userId="252a7ab2-45c4-4f42-b943-1ec17695699b" providerId="ADAL" clId="{0931979A-FC9B-4550-ABB8-FA830DB2238B}" dt="2023-09-02T06:10:12.061" v="1231" actId="478"/>
          <ac:spMkLst>
            <pc:docMk/>
            <pc:sldMk cId="1589908110" sldId="1934"/>
            <ac:spMk id="8" creationId="{081CE249-B948-B3D1-A09E-DD68054947B1}"/>
          </ac:spMkLst>
        </pc:spChg>
        <pc:spChg chg="add mod">
          <ac:chgData name="Sahil Ali" userId="252a7ab2-45c4-4f42-b943-1ec17695699b" providerId="ADAL" clId="{0931979A-FC9B-4550-ABB8-FA830DB2238B}" dt="2023-09-02T07:54:36.562" v="1723" actId="14100"/>
          <ac:spMkLst>
            <pc:docMk/>
            <pc:sldMk cId="1589908110" sldId="1934"/>
            <ac:spMk id="9" creationId="{FA346239-6F78-EAEE-D5C6-99CA32B86BD6}"/>
          </ac:spMkLst>
        </pc:spChg>
        <pc:spChg chg="add mod ord">
          <ac:chgData name="Sahil Ali" userId="252a7ab2-45c4-4f42-b943-1ec17695699b" providerId="ADAL" clId="{0931979A-FC9B-4550-ABB8-FA830DB2238B}" dt="2023-09-02T07:54:43.521" v="1724" actId="14100"/>
          <ac:spMkLst>
            <pc:docMk/>
            <pc:sldMk cId="1589908110" sldId="1934"/>
            <ac:spMk id="10" creationId="{CC17A976-325B-1CE2-29DF-72801988B6E3}"/>
          </ac:spMkLst>
        </pc:spChg>
        <pc:picChg chg="add mod">
          <ac:chgData name="Sahil Ali" userId="252a7ab2-45c4-4f42-b943-1ec17695699b" providerId="ADAL" clId="{0931979A-FC9B-4550-ABB8-FA830DB2238B}" dt="2023-09-02T06:31:33.585" v="1266" actId="1076"/>
          <ac:picMkLst>
            <pc:docMk/>
            <pc:sldMk cId="1589908110" sldId="1934"/>
            <ac:picMk id="1029" creationId="{D7FAB6AD-69AB-3D88-43FD-26539DE20334}"/>
          </ac:picMkLst>
        </pc:picChg>
      </pc:sldChg>
      <pc:sldChg chg="addSp modSp mod">
        <pc:chgData name="Sahil Ali" userId="252a7ab2-45c4-4f42-b943-1ec17695699b" providerId="ADAL" clId="{0931979A-FC9B-4550-ABB8-FA830DB2238B}" dt="2023-09-07T13:01:32.634" v="5750" actId="1076"/>
        <pc:sldMkLst>
          <pc:docMk/>
          <pc:sldMk cId="2365434829" sldId="1935"/>
        </pc:sldMkLst>
        <pc:spChg chg="mod">
          <ac:chgData name="Sahil Ali" userId="252a7ab2-45c4-4f42-b943-1ec17695699b" providerId="ADAL" clId="{0931979A-FC9B-4550-ABB8-FA830DB2238B}" dt="2023-09-02T07:45:14.148" v="1712" actId="1035"/>
          <ac:spMkLst>
            <pc:docMk/>
            <pc:sldMk cId="2365434829" sldId="1935"/>
            <ac:spMk id="2" creationId="{ABA6F370-5E9F-17F7-A093-DD01B17670D2}"/>
          </ac:spMkLst>
        </pc:spChg>
        <pc:spChg chg="add mod">
          <ac:chgData name="Sahil Ali" userId="252a7ab2-45c4-4f42-b943-1ec17695699b" providerId="ADAL" clId="{0931979A-FC9B-4550-ABB8-FA830DB2238B}" dt="2023-09-07T13:00:23.573" v="5735"/>
          <ac:spMkLst>
            <pc:docMk/>
            <pc:sldMk cId="2365434829" sldId="1935"/>
            <ac:spMk id="3" creationId="{37F68B5C-83FC-8048-B4D3-258773FABD5D}"/>
          </ac:spMkLst>
        </pc:spChg>
        <pc:spChg chg="add mod ord">
          <ac:chgData name="Sahil Ali" userId="252a7ab2-45c4-4f42-b943-1ec17695699b" providerId="ADAL" clId="{0931979A-FC9B-4550-ABB8-FA830DB2238B}" dt="2023-09-02T07:44:41.823" v="1700" actId="14100"/>
          <ac:spMkLst>
            <pc:docMk/>
            <pc:sldMk cId="2365434829" sldId="1935"/>
            <ac:spMk id="5" creationId="{8D336742-0001-6596-3BF5-20D196F6C3F3}"/>
          </ac:spMkLst>
        </pc:spChg>
        <pc:spChg chg="add mod">
          <ac:chgData name="Sahil Ali" userId="252a7ab2-45c4-4f42-b943-1ec17695699b" providerId="ADAL" clId="{0931979A-FC9B-4550-ABB8-FA830DB2238B}" dt="2023-09-07T13:01:27.946" v="5749" actId="1076"/>
          <ac:spMkLst>
            <pc:docMk/>
            <pc:sldMk cId="2365434829" sldId="1935"/>
            <ac:spMk id="6" creationId="{0D25073C-3D87-C5FF-F998-DEBF26870B02}"/>
          </ac:spMkLst>
        </pc:spChg>
        <pc:spChg chg="add mod">
          <ac:chgData name="Sahil Ali" userId="252a7ab2-45c4-4f42-b943-1ec17695699b" providerId="ADAL" clId="{0931979A-FC9B-4550-ABB8-FA830DB2238B}" dt="2023-09-07T13:01:32.634" v="5750" actId="1076"/>
          <ac:spMkLst>
            <pc:docMk/>
            <pc:sldMk cId="2365434829" sldId="1935"/>
            <ac:spMk id="7" creationId="{B3DBFF9F-BF35-2F53-1BFD-047DACB96FB6}"/>
          </ac:spMkLst>
        </pc:spChg>
        <pc:picChg chg="add mod">
          <ac:chgData name="Sahil Ali" userId="252a7ab2-45c4-4f42-b943-1ec17695699b" providerId="ADAL" clId="{0931979A-FC9B-4550-ABB8-FA830DB2238B}" dt="2023-09-02T07:44:01.992" v="1691" actId="207"/>
          <ac:picMkLst>
            <pc:docMk/>
            <pc:sldMk cId="2365434829" sldId="1935"/>
            <ac:picMk id="4" creationId="{FAB5C5A8-72C2-F6F3-362E-C806721EC856}"/>
          </ac:picMkLst>
        </pc:picChg>
      </pc:sldChg>
      <pc:sldChg chg="addSp delSp modSp mod modNotesTx">
        <pc:chgData name="Sahil Ali" userId="252a7ab2-45c4-4f42-b943-1ec17695699b" providerId="ADAL" clId="{0931979A-FC9B-4550-ABB8-FA830DB2238B}" dt="2023-09-02T08:01:02.202" v="1782" actId="208"/>
        <pc:sldMkLst>
          <pc:docMk/>
          <pc:sldMk cId="3092952794" sldId="1936"/>
        </pc:sldMkLst>
        <pc:spChg chg="add del mod">
          <ac:chgData name="Sahil Ali" userId="252a7ab2-45c4-4f42-b943-1ec17695699b" providerId="ADAL" clId="{0931979A-FC9B-4550-ABB8-FA830DB2238B}" dt="2023-09-02T07:58:29.297" v="1763" actId="478"/>
          <ac:spMkLst>
            <pc:docMk/>
            <pc:sldMk cId="3092952794" sldId="1936"/>
            <ac:spMk id="4" creationId="{F006A361-4068-735D-F2A2-16D8E77DCDD0}"/>
          </ac:spMkLst>
        </pc:spChg>
        <pc:spChg chg="add del mod">
          <ac:chgData name="Sahil Ali" userId="252a7ab2-45c4-4f42-b943-1ec17695699b" providerId="ADAL" clId="{0931979A-FC9B-4550-ABB8-FA830DB2238B}" dt="2023-09-02T07:57:58.786" v="1755" actId="478"/>
          <ac:spMkLst>
            <pc:docMk/>
            <pc:sldMk cId="3092952794" sldId="1936"/>
            <ac:spMk id="6" creationId="{4B14E212-61C1-D67D-59FB-330907D6E323}"/>
          </ac:spMkLst>
        </pc:spChg>
        <pc:spChg chg="add del">
          <ac:chgData name="Sahil Ali" userId="252a7ab2-45c4-4f42-b943-1ec17695699b" providerId="ADAL" clId="{0931979A-FC9B-4550-ABB8-FA830DB2238B}" dt="2023-09-02T07:58:56.722" v="1768" actId="11529"/>
          <ac:spMkLst>
            <pc:docMk/>
            <pc:sldMk cId="3092952794" sldId="1936"/>
            <ac:spMk id="7" creationId="{1EA101F1-C6F7-0C32-F471-2730D0F862D3}"/>
          </ac:spMkLst>
        </pc:spChg>
        <pc:spChg chg="add mod ord">
          <ac:chgData name="Sahil Ali" userId="252a7ab2-45c4-4f42-b943-1ec17695699b" providerId="ADAL" clId="{0931979A-FC9B-4550-ABB8-FA830DB2238B}" dt="2023-09-02T07:59:32.521" v="1779" actId="166"/>
          <ac:spMkLst>
            <pc:docMk/>
            <pc:sldMk cId="3092952794" sldId="1936"/>
            <ac:spMk id="8" creationId="{7DA0D261-8F51-FDFA-8441-E2862893E609}"/>
          </ac:spMkLst>
        </pc:spChg>
        <pc:spChg chg="add mod">
          <ac:chgData name="Sahil Ali" userId="252a7ab2-45c4-4f42-b943-1ec17695699b" providerId="ADAL" clId="{0931979A-FC9B-4550-ABB8-FA830DB2238B}" dt="2023-09-02T08:01:02.202" v="1782" actId="208"/>
          <ac:spMkLst>
            <pc:docMk/>
            <pc:sldMk cId="3092952794" sldId="1936"/>
            <ac:spMk id="9" creationId="{0C2BF1C9-F9D5-16F1-17FC-55AA95571AB7}"/>
          </ac:spMkLst>
        </pc:spChg>
        <pc:spChg chg="del">
          <ac:chgData name="Sahil Ali" userId="252a7ab2-45c4-4f42-b943-1ec17695699b" providerId="ADAL" clId="{0931979A-FC9B-4550-ABB8-FA830DB2238B}" dt="2023-09-02T07:57:51.522" v="1753" actId="478"/>
          <ac:spMkLst>
            <pc:docMk/>
            <pc:sldMk cId="3092952794" sldId="1936"/>
            <ac:spMk id="15" creationId="{8D16E5A3-3779-A53A-9976-6D7ECEE6F643}"/>
          </ac:spMkLst>
        </pc:spChg>
        <pc:spChg chg="del">
          <ac:chgData name="Sahil Ali" userId="252a7ab2-45c4-4f42-b943-1ec17695699b" providerId="ADAL" clId="{0931979A-FC9B-4550-ABB8-FA830DB2238B}" dt="2023-09-02T07:57:56.943" v="1754" actId="478"/>
          <ac:spMkLst>
            <pc:docMk/>
            <pc:sldMk cId="3092952794" sldId="1936"/>
            <ac:spMk id="16" creationId="{A5B2CE92-5C24-F198-8FA4-40855A1B5052}"/>
          </ac:spMkLst>
        </pc:spChg>
        <pc:picChg chg="del">
          <ac:chgData name="Sahil Ali" userId="252a7ab2-45c4-4f42-b943-1ec17695699b" providerId="ADAL" clId="{0931979A-FC9B-4550-ABB8-FA830DB2238B}" dt="2023-09-02T07:58:01.730" v="1756" actId="478"/>
          <ac:picMkLst>
            <pc:docMk/>
            <pc:sldMk cId="3092952794" sldId="1936"/>
            <ac:picMk id="3" creationId="{AE9608E1-F0CE-D482-6ECF-5D8C9FB4FFBA}"/>
          </ac:picMkLst>
        </pc:picChg>
        <pc:picChg chg="add mod">
          <ac:chgData name="Sahil Ali" userId="252a7ab2-45c4-4f42-b943-1ec17695699b" providerId="ADAL" clId="{0931979A-FC9B-4550-ABB8-FA830DB2238B}" dt="2023-09-02T07:58:59.672" v="1770" actId="1076"/>
          <ac:picMkLst>
            <pc:docMk/>
            <pc:sldMk cId="3092952794" sldId="1936"/>
            <ac:picMk id="7170" creationId="{81C8038B-6B55-914C-ADE3-C4546DF1A8BA}"/>
          </ac:picMkLst>
        </pc:picChg>
      </pc:sldChg>
      <pc:sldChg chg="addSp modSp mod modNotesTx">
        <pc:chgData name="Sahil Ali" userId="252a7ab2-45c4-4f42-b943-1ec17695699b" providerId="ADAL" clId="{0931979A-FC9B-4550-ABB8-FA830DB2238B}" dt="2023-08-31T06:46:19.461" v="506"/>
        <pc:sldMkLst>
          <pc:docMk/>
          <pc:sldMk cId="1451044664" sldId="1938"/>
        </pc:sldMkLst>
        <pc:spChg chg="mod">
          <ac:chgData name="Sahil Ali" userId="252a7ab2-45c4-4f42-b943-1ec17695699b" providerId="ADAL" clId="{0931979A-FC9B-4550-ABB8-FA830DB2238B}" dt="2023-08-31T06:31:32.824" v="424" actId="1076"/>
          <ac:spMkLst>
            <pc:docMk/>
            <pc:sldMk cId="1451044664" sldId="1938"/>
            <ac:spMk id="2" creationId="{ABA6F370-5E9F-17F7-A093-DD01B17670D2}"/>
          </ac:spMkLst>
        </pc:spChg>
        <pc:spChg chg="add mod">
          <ac:chgData name="Sahil Ali" userId="252a7ab2-45c4-4f42-b943-1ec17695699b" providerId="ADAL" clId="{0931979A-FC9B-4550-ABB8-FA830DB2238B}" dt="2023-08-31T06:38:11.866" v="498" actId="1076"/>
          <ac:spMkLst>
            <pc:docMk/>
            <pc:sldMk cId="1451044664" sldId="1938"/>
            <ac:spMk id="4" creationId="{035C9521-61B1-0B64-9FE0-E63D84AA44EF}"/>
          </ac:spMkLst>
        </pc:spChg>
        <pc:picChg chg="add mod">
          <ac:chgData name="Sahil Ali" userId="252a7ab2-45c4-4f42-b943-1ec17695699b" providerId="ADAL" clId="{0931979A-FC9B-4550-ABB8-FA830DB2238B}" dt="2023-08-31T06:35:38.903" v="429" actId="1076"/>
          <ac:picMkLst>
            <pc:docMk/>
            <pc:sldMk cId="1451044664" sldId="1938"/>
            <ac:picMk id="3074" creationId="{EA4F2591-4A12-79B1-C257-D08BA788E2CE}"/>
          </ac:picMkLst>
        </pc:picChg>
      </pc:sldChg>
      <pc:sldChg chg="del">
        <pc:chgData name="Sahil Ali" userId="252a7ab2-45c4-4f42-b943-1ec17695699b" providerId="ADAL" clId="{0931979A-FC9B-4550-ABB8-FA830DB2238B}" dt="2023-09-05T18:03:22.204" v="4452" actId="2696"/>
        <pc:sldMkLst>
          <pc:docMk/>
          <pc:sldMk cId="2182932120" sldId="1939"/>
        </pc:sldMkLst>
      </pc:sldChg>
      <pc:sldChg chg="addSp modSp mod modNotesTx">
        <pc:chgData name="Sahil Ali" userId="252a7ab2-45c4-4f42-b943-1ec17695699b" providerId="ADAL" clId="{0931979A-FC9B-4550-ABB8-FA830DB2238B}" dt="2023-08-31T06:28:57.110" v="411"/>
        <pc:sldMkLst>
          <pc:docMk/>
          <pc:sldMk cId="3497381561" sldId="1947"/>
        </pc:sldMkLst>
        <pc:spChg chg="mod">
          <ac:chgData name="Sahil Ali" userId="252a7ab2-45c4-4f42-b943-1ec17695699b" providerId="ADAL" clId="{0931979A-FC9B-4550-ABB8-FA830DB2238B}" dt="2023-08-31T06:15:32.522" v="359" actId="1076"/>
          <ac:spMkLst>
            <pc:docMk/>
            <pc:sldMk cId="3497381561" sldId="1947"/>
            <ac:spMk id="2" creationId="{ABA6F370-5E9F-17F7-A093-DD01B17670D2}"/>
          </ac:spMkLst>
        </pc:spChg>
        <pc:spChg chg="add mod">
          <ac:chgData name="Sahil Ali" userId="252a7ab2-45c4-4f42-b943-1ec17695699b" providerId="ADAL" clId="{0931979A-FC9B-4550-ABB8-FA830DB2238B}" dt="2023-08-31T06:16:54.435" v="366" actId="20577"/>
          <ac:spMkLst>
            <pc:docMk/>
            <pc:sldMk cId="3497381561" sldId="1947"/>
            <ac:spMk id="3" creationId="{BECC6357-2462-8CA4-2E0A-65723E05BC91}"/>
          </ac:spMkLst>
        </pc:spChg>
        <pc:picChg chg="add mod">
          <ac:chgData name="Sahil Ali" userId="252a7ab2-45c4-4f42-b943-1ec17695699b" providerId="ADAL" clId="{0931979A-FC9B-4550-ABB8-FA830DB2238B}" dt="2023-08-31T06:19:19.992" v="404" actId="962"/>
          <ac:picMkLst>
            <pc:docMk/>
            <pc:sldMk cId="3497381561" sldId="1947"/>
            <ac:picMk id="5" creationId="{A2CA0AAB-8959-EA17-E99E-8F8F6A171E17}"/>
          </ac:picMkLst>
        </pc:picChg>
      </pc:sldChg>
      <pc:sldChg chg="addSp delSp modSp mod modNotesTx">
        <pc:chgData name="Sahil Ali" userId="252a7ab2-45c4-4f42-b943-1ec17695699b" providerId="ADAL" clId="{0931979A-FC9B-4550-ABB8-FA830DB2238B}" dt="2023-09-02T07:55:29.724" v="1729" actId="2711"/>
        <pc:sldMkLst>
          <pc:docMk/>
          <pc:sldMk cId="3347051175" sldId="1948"/>
        </pc:sldMkLst>
        <pc:spChg chg="mod">
          <ac:chgData name="Sahil Ali" userId="252a7ab2-45c4-4f42-b943-1ec17695699b" providerId="ADAL" clId="{0931979A-FC9B-4550-ABB8-FA830DB2238B}" dt="2023-09-02T07:55:29.724" v="1729" actId="2711"/>
          <ac:spMkLst>
            <pc:docMk/>
            <pc:sldMk cId="3347051175" sldId="1948"/>
            <ac:spMk id="2" creationId="{ABA6F370-5E9F-17F7-A093-DD01B17670D2}"/>
          </ac:spMkLst>
        </pc:spChg>
        <pc:spChg chg="add del">
          <ac:chgData name="Sahil Ali" userId="252a7ab2-45c4-4f42-b943-1ec17695699b" providerId="ADAL" clId="{0931979A-FC9B-4550-ABB8-FA830DB2238B}" dt="2023-09-02T06:36:12.987" v="1291"/>
          <ac:spMkLst>
            <pc:docMk/>
            <pc:sldMk cId="3347051175" sldId="1948"/>
            <ac:spMk id="3" creationId="{0D93149C-833D-4D57-6C8F-888D5F805649}"/>
          </ac:spMkLst>
        </pc:spChg>
        <pc:spChg chg="add del">
          <ac:chgData name="Sahil Ali" userId="252a7ab2-45c4-4f42-b943-1ec17695699b" providerId="ADAL" clId="{0931979A-FC9B-4550-ABB8-FA830DB2238B}" dt="2023-09-02T06:38:48.645" v="1349" actId="11529"/>
          <ac:spMkLst>
            <pc:docMk/>
            <pc:sldMk cId="3347051175" sldId="1948"/>
            <ac:spMk id="4" creationId="{CACBDC0C-D1D9-6DB2-D237-AE1E23A444AD}"/>
          </ac:spMkLst>
        </pc:spChg>
        <pc:spChg chg="add del">
          <ac:chgData name="Sahil Ali" userId="252a7ab2-45c4-4f42-b943-1ec17695699b" providerId="ADAL" clId="{0931979A-FC9B-4550-ABB8-FA830DB2238B}" dt="2023-09-02T06:39:22.916" v="1351" actId="11529"/>
          <ac:spMkLst>
            <pc:docMk/>
            <pc:sldMk cId="3347051175" sldId="1948"/>
            <ac:spMk id="5" creationId="{FD6C59B6-8B2A-E31F-8889-FA9F77436154}"/>
          </ac:spMkLst>
        </pc:spChg>
        <pc:spChg chg="add del mod">
          <ac:chgData name="Sahil Ali" userId="252a7ab2-45c4-4f42-b943-1ec17695699b" providerId="ADAL" clId="{0931979A-FC9B-4550-ABB8-FA830DB2238B}" dt="2023-09-02T06:40:14.217" v="1358" actId="478"/>
          <ac:spMkLst>
            <pc:docMk/>
            <pc:sldMk cId="3347051175" sldId="1948"/>
            <ac:spMk id="6" creationId="{1072C0BE-D08F-7DC2-9584-C310B7E1A435}"/>
          </ac:spMkLst>
        </pc:spChg>
        <pc:spChg chg="add mod">
          <ac:chgData name="Sahil Ali" userId="252a7ab2-45c4-4f42-b943-1ec17695699b" providerId="ADAL" clId="{0931979A-FC9B-4550-ABB8-FA830DB2238B}" dt="2023-09-02T06:56:44.419" v="1489" actId="1582"/>
          <ac:spMkLst>
            <pc:docMk/>
            <pc:sldMk cId="3347051175" sldId="1948"/>
            <ac:spMk id="7" creationId="{B36F7E35-8952-D9EF-B623-36ED3C67A2F7}"/>
          </ac:spMkLst>
        </pc:spChg>
        <pc:spChg chg="add mod">
          <ac:chgData name="Sahil Ali" userId="252a7ab2-45c4-4f42-b943-1ec17695699b" providerId="ADAL" clId="{0931979A-FC9B-4550-ABB8-FA830DB2238B}" dt="2023-09-02T06:41:24.117" v="1379" actId="208"/>
          <ac:spMkLst>
            <pc:docMk/>
            <pc:sldMk cId="3347051175" sldId="1948"/>
            <ac:spMk id="8" creationId="{2075ABD5-4D92-E79B-816C-9CA90A02829A}"/>
          </ac:spMkLst>
        </pc:spChg>
        <pc:spChg chg="add mod ord">
          <ac:chgData name="Sahil Ali" userId="252a7ab2-45c4-4f42-b943-1ec17695699b" providerId="ADAL" clId="{0931979A-FC9B-4550-ABB8-FA830DB2238B}" dt="2023-09-02T07:35:17.714" v="1531" actId="167"/>
          <ac:spMkLst>
            <pc:docMk/>
            <pc:sldMk cId="3347051175" sldId="1948"/>
            <ac:spMk id="9" creationId="{5772F3CF-2C25-FCEA-4FB3-CB9632AB1F99}"/>
          </ac:spMkLst>
        </pc:spChg>
        <pc:picChg chg="add del mod">
          <ac:chgData name="Sahil Ali" userId="252a7ab2-45c4-4f42-b943-1ec17695699b" providerId="ADAL" clId="{0931979A-FC9B-4550-ABB8-FA830DB2238B}" dt="2023-09-02T06:37:13.638" v="1343" actId="478"/>
          <ac:picMkLst>
            <pc:docMk/>
            <pc:sldMk cId="3347051175" sldId="1948"/>
            <ac:picMk id="3075" creationId="{C8E11F0E-1132-D1AD-DFCD-BF908C14755E}"/>
          </ac:picMkLst>
        </pc:picChg>
      </pc:sldChg>
      <pc:sldChg chg="addSp delSp modSp mod modNotesTx">
        <pc:chgData name="Sahil Ali" userId="252a7ab2-45c4-4f42-b943-1ec17695699b" providerId="ADAL" clId="{0931979A-FC9B-4550-ABB8-FA830DB2238B}" dt="2023-09-02T07:55:11.037" v="1728" actId="14100"/>
        <pc:sldMkLst>
          <pc:docMk/>
          <pc:sldMk cId="759083167" sldId="1949"/>
        </pc:sldMkLst>
        <pc:spChg chg="add del mod">
          <ac:chgData name="Sahil Ali" userId="252a7ab2-45c4-4f42-b943-1ec17695699b" providerId="ADAL" clId="{0931979A-FC9B-4550-ABB8-FA830DB2238B}" dt="2023-09-02T06:31:06.823" v="1262"/>
          <ac:spMkLst>
            <pc:docMk/>
            <pc:sldMk cId="759083167" sldId="1949"/>
            <ac:spMk id="3" creationId="{64504CAE-BFF5-3185-B8D8-2264CB8D7E4F}"/>
          </ac:spMkLst>
        </pc:spChg>
        <pc:spChg chg="add mod">
          <ac:chgData name="Sahil Ali" userId="252a7ab2-45c4-4f42-b943-1ec17695699b" providerId="ADAL" clId="{0931979A-FC9B-4550-ABB8-FA830DB2238B}" dt="2023-09-02T07:54:58.148" v="1725" actId="2711"/>
          <ac:spMkLst>
            <pc:docMk/>
            <pc:sldMk cId="759083167" sldId="1949"/>
            <ac:spMk id="4" creationId="{5FC0D34A-C601-5B6D-71D9-1758C6F2DF7F}"/>
          </ac:spMkLst>
        </pc:spChg>
        <pc:spChg chg="add del">
          <ac:chgData name="Sahil Ali" userId="252a7ab2-45c4-4f42-b943-1ec17695699b" providerId="ADAL" clId="{0931979A-FC9B-4550-ABB8-FA830DB2238B}" dt="2023-09-02T06:43:54.312" v="1437" actId="11529"/>
          <ac:spMkLst>
            <pc:docMk/>
            <pc:sldMk cId="759083167" sldId="1949"/>
            <ac:spMk id="5" creationId="{78968D5B-C632-4708-2956-4428D49378FB}"/>
          </ac:spMkLst>
        </pc:spChg>
        <pc:spChg chg="add mod">
          <ac:chgData name="Sahil Ali" userId="252a7ab2-45c4-4f42-b943-1ec17695699b" providerId="ADAL" clId="{0931979A-FC9B-4550-ABB8-FA830DB2238B}" dt="2023-09-02T07:55:11.037" v="1728" actId="14100"/>
          <ac:spMkLst>
            <pc:docMk/>
            <pc:sldMk cId="759083167" sldId="1949"/>
            <ac:spMk id="6" creationId="{47FD7DFE-8D10-8154-A4C2-6CD52B9F3523}"/>
          </ac:spMkLst>
        </pc:spChg>
        <pc:spChg chg="add mod ord">
          <ac:chgData name="Sahil Ali" userId="252a7ab2-45c4-4f42-b943-1ec17695699b" providerId="ADAL" clId="{0931979A-FC9B-4550-ABB8-FA830DB2238B}" dt="2023-09-02T07:35:32.251" v="1535" actId="14100"/>
          <ac:spMkLst>
            <pc:docMk/>
            <pc:sldMk cId="759083167" sldId="1949"/>
            <ac:spMk id="7" creationId="{2FFDC355-635B-5E14-ADCF-B1D5675C7FE5}"/>
          </ac:spMkLst>
        </pc:spChg>
        <pc:spChg chg="del">
          <ac:chgData name="Sahil Ali" userId="252a7ab2-45c4-4f42-b943-1ec17695699b" providerId="ADAL" clId="{0931979A-FC9B-4550-ABB8-FA830DB2238B}" dt="2023-09-02T06:31:03.963" v="1261" actId="478"/>
          <ac:spMkLst>
            <pc:docMk/>
            <pc:sldMk cId="759083167" sldId="1949"/>
            <ac:spMk id="15" creationId="{8D16E5A3-3779-A53A-9976-6D7ECEE6F643}"/>
          </ac:spMkLst>
        </pc:spChg>
        <pc:spChg chg="del mod">
          <ac:chgData name="Sahil Ali" userId="252a7ab2-45c4-4f42-b943-1ec17695699b" providerId="ADAL" clId="{0931979A-FC9B-4550-ABB8-FA830DB2238B}" dt="2023-09-02T06:31:02.252" v="1260" actId="478"/>
          <ac:spMkLst>
            <pc:docMk/>
            <pc:sldMk cId="759083167" sldId="1949"/>
            <ac:spMk id="16" creationId="{A5B2CE92-5C24-F198-8FA4-40855A1B5052}"/>
          </ac:spMkLst>
        </pc:spChg>
        <pc:picChg chg="add mod">
          <ac:chgData name="Sahil Ali" userId="252a7ab2-45c4-4f42-b943-1ec17695699b" providerId="ADAL" clId="{0931979A-FC9B-4550-ABB8-FA830DB2238B}" dt="2023-09-02T06:32:17.421" v="1273" actId="1076"/>
          <ac:picMkLst>
            <pc:docMk/>
            <pc:sldMk cId="759083167" sldId="1949"/>
            <ac:picMk id="2051" creationId="{59D7DC1B-CE1F-B83C-4D48-5295FE75856B}"/>
          </ac:picMkLst>
        </pc:picChg>
      </pc:sldChg>
      <pc:sldChg chg="del">
        <pc:chgData name="Sahil Ali" userId="252a7ab2-45c4-4f42-b943-1ec17695699b" providerId="ADAL" clId="{0931979A-FC9B-4550-ABB8-FA830DB2238B}" dt="2023-09-05T18:03:14.152" v="4450" actId="2696"/>
        <pc:sldMkLst>
          <pc:docMk/>
          <pc:sldMk cId="1043641666" sldId="1953"/>
        </pc:sldMkLst>
      </pc:sldChg>
      <pc:sldChg chg="del">
        <pc:chgData name="Sahil Ali" userId="252a7ab2-45c4-4f42-b943-1ec17695699b" providerId="ADAL" clId="{0931979A-FC9B-4550-ABB8-FA830DB2238B}" dt="2023-09-05T18:03:18.594" v="4451" actId="2696"/>
        <pc:sldMkLst>
          <pc:docMk/>
          <pc:sldMk cId="1561270584" sldId="1954"/>
        </pc:sldMkLst>
      </pc:sldChg>
      <pc:sldChg chg="del">
        <pc:chgData name="Sahil Ali" userId="252a7ab2-45c4-4f42-b943-1ec17695699b" providerId="ADAL" clId="{0931979A-FC9B-4550-ABB8-FA830DB2238B}" dt="2023-09-05T18:03:27.649" v="4453" actId="2696"/>
        <pc:sldMkLst>
          <pc:docMk/>
          <pc:sldMk cId="3396517660" sldId="1956"/>
        </pc:sldMkLst>
      </pc:sldChg>
      <pc:sldChg chg="addSp delSp modSp mod">
        <pc:chgData name="Sahil Ali" userId="252a7ab2-45c4-4f42-b943-1ec17695699b" providerId="ADAL" clId="{0931979A-FC9B-4550-ABB8-FA830DB2238B}" dt="2023-09-05T18:07:21.943" v="4480" actId="1076"/>
        <pc:sldMkLst>
          <pc:docMk/>
          <pc:sldMk cId="3621752406" sldId="1958"/>
        </pc:sldMkLst>
        <pc:spChg chg="add del mod">
          <ac:chgData name="Sahil Ali" userId="252a7ab2-45c4-4f42-b943-1ec17695699b" providerId="ADAL" clId="{0931979A-FC9B-4550-ABB8-FA830DB2238B}" dt="2023-09-05T18:05:36.093" v="4456" actId="478"/>
          <ac:spMkLst>
            <pc:docMk/>
            <pc:sldMk cId="3621752406" sldId="1958"/>
            <ac:spMk id="4" creationId="{20A778F3-B3AD-1178-D680-36EBADE5A6D3}"/>
          </ac:spMkLst>
        </pc:spChg>
        <pc:spChg chg="add mod ord">
          <ac:chgData name="Sahil Ali" userId="252a7ab2-45c4-4f42-b943-1ec17695699b" providerId="ADAL" clId="{0931979A-FC9B-4550-ABB8-FA830DB2238B}" dt="2023-09-05T18:07:07.172" v="4470" actId="208"/>
          <ac:spMkLst>
            <pc:docMk/>
            <pc:sldMk cId="3621752406" sldId="1958"/>
            <ac:spMk id="7" creationId="{6162B5BE-22B0-1770-A569-54D08E5EA055}"/>
          </ac:spMkLst>
        </pc:spChg>
        <pc:spChg chg="mod">
          <ac:chgData name="Sahil Ali" userId="252a7ab2-45c4-4f42-b943-1ec17695699b" providerId="ADAL" clId="{0931979A-FC9B-4550-ABB8-FA830DB2238B}" dt="2023-09-05T18:07:21.943" v="4480" actId="1076"/>
          <ac:spMkLst>
            <pc:docMk/>
            <pc:sldMk cId="3621752406" sldId="1958"/>
            <ac:spMk id="15" creationId="{8D16E5A3-3779-A53A-9976-6D7ECEE6F643}"/>
          </ac:spMkLst>
        </pc:spChg>
        <pc:spChg chg="del">
          <ac:chgData name="Sahil Ali" userId="252a7ab2-45c4-4f42-b943-1ec17695699b" providerId="ADAL" clId="{0931979A-FC9B-4550-ABB8-FA830DB2238B}" dt="2023-09-05T18:05:34.464" v="4455" actId="478"/>
          <ac:spMkLst>
            <pc:docMk/>
            <pc:sldMk cId="3621752406" sldId="1958"/>
            <ac:spMk id="16" creationId="{A5B2CE92-5C24-F198-8FA4-40855A1B5052}"/>
          </ac:spMkLst>
        </pc:spChg>
        <pc:picChg chg="del">
          <ac:chgData name="Sahil Ali" userId="252a7ab2-45c4-4f42-b943-1ec17695699b" providerId="ADAL" clId="{0931979A-FC9B-4550-ABB8-FA830DB2238B}" dt="2023-09-05T18:05:30.597" v="4454" actId="478"/>
          <ac:picMkLst>
            <pc:docMk/>
            <pc:sldMk cId="3621752406" sldId="1958"/>
            <ac:picMk id="2" creationId="{92CC51D2-3A34-5BB5-F56A-4FBB06747824}"/>
          </ac:picMkLst>
        </pc:picChg>
        <pc:picChg chg="add mod">
          <ac:chgData name="Sahil Ali" userId="252a7ab2-45c4-4f42-b943-1ec17695699b" providerId="ADAL" clId="{0931979A-FC9B-4550-ABB8-FA830DB2238B}" dt="2023-09-05T18:05:51.985" v="4459" actId="1076"/>
          <ac:picMkLst>
            <pc:docMk/>
            <pc:sldMk cId="3621752406" sldId="1958"/>
            <ac:picMk id="6" creationId="{A9C4860C-00F5-401B-5A84-4B0B262A9AC4}"/>
          </ac:picMkLst>
        </pc:picChg>
      </pc:sldChg>
      <pc:sldChg chg="modSp mod">
        <pc:chgData name="Sahil Ali" userId="252a7ab2-45c4-4f42-b943-1ec17695699b" providerId="ADAL" clId="{0931979A-FC9B-4550-ABB8-FA830DB2238B}" dt="2023-09-05T18:07:28.545" v="4481" actId="20577"/>
        <pc:sldMkLst>
          <pc:docMk/>
          <pc:sldMk cId="2948347807" sldId="1959"/>
        </pc:sldMkLst>
        <pc:spChg chg="mod">
          <ac:chgData name="Sahil Ali" userId="252a7ab2-45c4-4f42-b943-1ec17695699b" providerId="ADAL" clId="{0931979A-FC9B-4550-ABB8-FA830DB2238B}" dt="2023-09-05T18:07:28.545" v="4481" actId="20577"/>
          <ac:spMkLst>
            <pc:docMk/>
            <pc:sldMk cId="2948347807" sldId="1959"/>
            <ac:spMk id="2" creationId="{ABA6F370-5E9F-17F7-A093-DD01B17670D2}"/>
          </ac:spMkLst>
        </pc:spChg>
      </pc:sldChg>
      <pc:sldChg chg="addSp delSp modSp mod">
        <pc:chgData name="Sahil Ali" userId="252a7ab2-45c4-4f42-b943-1ec17695699b" providerId="ADAL" clId="{0931979A-FC9B-4550-ABB8-FA830DB2238B}" dt="2023-09-05T18:09:47.726" v="4498" actId="14100"/>
        <pc:sldMkLst>
          <pc:docMk/>
          <pc:sldMk cId="2190215109" sldId="1960"/>
        </pc:sldMkLst>
        <pc:spChg chg="add del mod">
          <ac:chgData name="Sahil Ali" userId="252a7ab2-45c4-4f42-b943-1ec17695699b" providerId="ADAL" clId="{0931979A-FC9B-4550-ABB8-FA830DB2238B}" dt="2023-09-05T18:08:16.145" v="4484" actId="478"/>
          <ac:spMkLst>
            <pc:docMk/>
            <pc:sldMk cId="2190215109" sldId="1960"/>
            <ac:spMk id="4" creationId="{D0E445CC-D398-B219-AA2D-545120D85888}"/>
          </ac:spMkLst>
        </pc:spChg>
        <pc:spChg chg="add del">
          <ac:chgData name="Sahil Ali" userId="252a7ab2-45c4-4f42-b943-1ec17695699b" providerId="ADAL" clId="{0931979A-FC9B-4550-ABB8-FA830DB2238B}" dt="2023-09-05T18:09:09.204" v="4489" actId="11529"/>
          <ac:spMkLst>
            <pc:docMk/>
            <pc:sldMk cId="2190215109" sldId="1960"/>
            <ac:spMk id="7" creationId="{5643907C-D312-CB02-33B5-B2D210CFF4BD}"/>
          </ac:spMkLst>
        </pc:spChg>
        <pc:spChg chg="add mod">
          <ac:chgData name="Sahil Ali" userId="252a7ab2-45c4-4f42-b943-1ec17695699b" providerId="ADAL" clId="{0931979A-FC9B-4550-ABB8-FA830DB2238B}" dt="2023-09-05T18:09:34.766" v="4493" actId="14100"/>
          <ac:spMkLst>
            <pc:docMk/>
            <pc:sldMk cId="2190215109" sldId="1960"/>
            <ac:spMk id="8" creationId="{FF22F0B2-6DBF-DD49-0B74-C0C5B27B9DB0}"/>
          </ac:spMkLst>
        </pc:spChg>
        <pc:spChg chg="add mod">
          <ac:chgData name="Sahil Ali" userId="252a7ab2-45c4-4f42-b943-1ec17695699b" providerId="ADAL" clId="{0931979A-FC9B-4550-ABB8-FA830DB2238B}" dt="2023-09-05T18:09:47.726" v="4498" actId="14100"/>
          <ac:spMkLst>
            <pc:docMk/>
            <pc:sldMk cId="2190215109" sldId="1960"/>
            <ac:spMk id="9" creationId="{E80214A1-524B-6470-D1C0-503B7D80A08C}"/>
          </ac:spMkLst>
        </pc:spChg>
        <pc:spChg chg="del">
          <ac:chgData name="Sahil Ali" userId="252a7ab2-45c4-4f42-b943-1ec17695699b" providerId="ADAL" clId="{0931979A-FC9B-4550-ABB8-FA830DB2238B}" dt="2023-09-05T18:08:14.422" v="4483" actId="478"/>
          <ac:spMkLst>
            <pc:docMk/>
            <pc:sldMk cId="2190215109" sldId="1960"/>
            <ac:spMk id="16" creationId="{A5B2CE92-5C24-F198-8FA4-40855A1B5052}"/>
          </ac:spMkLst>
        </pc:spChg>
        <pc:picChg chg="del">
          <ac:chgData name="Sahil Ali" userId="252a7ab2-45c4-4f42-b943-1ec17695699b" providerId="ADAL" clId="{0931979A-FC9B-4550-ABB8-FA830DB2238B}" dt="2023-09-05T18:08:10.556" v="4482" actId="478"/>
          <ac:picMkLst>
            <pc:docMk/>
            <pc:sldMk cId="2190215109" sldId="1960"/>
            <ac:picMk id="3" creationId="{4129D3F2-752C-423B-E100-62E52CDD5E02}"/>
          </ac:picMkLst>
        </pc:picChg>
        <pc:picChg chg="add mod">
          <ac:chgData name="Sahil Ali" userId="252a7ab2-45c4-4f42-b943-1ec17695699b" providerId="ADAL" clId="{0931979A-FC9B-4550-ABB8-FA830DB2238B}" dt="2023-09-05T18:09:40.303" v="4496" actId="1076"/>
          <ac:picMkLst>
            <pc:docMk/>
            <pc:sldMk cId="2190215109" sldId="1960"/>
            <ac:picMk id="6" creationId="{EB87A80E-F8DA-5475-9050-74CA07058D47}"/>
          </ac:picMkLst>
        </pc:picChg>
      </pc:sldChg>
      <pc:sldChg chg="addSp delSp modSp mod modNotesTx">
        <pc:chgData name="Sahil Ali" userId="252a7ab2-45c4-4f42-b943-1ec17695699b" providerId="ADAL" clId="{0931979A-FC9B-4550-ABB8-FA830DB2238B}" dt="2023-09-05T18:14:33.455" v="4548" actId="20577"/>
        <pc:sldMkLst>
          <pc:docMk/>
          <pc:sldMk cId="1490207541" sldId="1962"/>
        </pc:sldMkLst>
        <pc:spChg chg="del">
          <ac:chgData name="Sahil Ali" userId="252a7ab2-45c4-4f42-b943-1ec17695699b" providerId="ADAL" clId="{0931979A-FC9B-4550-ABB8-FA830DB2238B}" dt="2023-09-05T17:52:51.654" v="4281" actId="478"/>
          <ac:spMkLst>
            <pc:docMk/>
            <pc:sldMk cId="1490207541" sldId="1962"/>
            <ac:spMk id="2" creationId="{ABA6F370-5E9F-17F7-A093-DD01B17670D2}"/>
          </ac:spMkLst>
        </pc:spChg>
        <pc:spChg chg="add del mod">
          <ac:chgData name="Sahil Ali" userId="252a7ab2-45c4-4f42-b943-1ec17695699b" providerId="ADAL" clId="{0931979A-FC9B-4550-ABB8-FA830DB2238B}" dt="2023-09-05T17:52:54.620" v="4282" actId="478"/>
          <ac:spMkLst>
            <pc:docMk/>
            <pc:sldMk cId="1490207541" sldId="1962"/>
            <ac:spMk id="4" creationId="{F6A254DA-E079-1BCD-B31E-A4C50201D959}"/>
          </ac:spMkLst>
        </pc:spChg>
        <pc:spChg chg="add mod">
          <ac:chgData name="Sahil Ali" userId="252a7ab2-45c4-4f42-b943-1ec17695699b" providerId="ADAL" clId="{0931979A-FC9B-4550-ABB8-FA830DB2238B}" dt="2023-09-05T17:53:17.441" v="4286" actId="2711"/>
          <ac:spMkLst>
            <pc:docMk/>
            <pc:sldMk cId="1490207541" sldId="1962"/>
            <ac:spMk id="5" creationId="{C28850B3-4D8B-EB04-B0BB-32E10CEC056A}"/>
          </ac:spMkLst>
        </pc:spChg>
        <pc:spChg chg="add mod">
          <ac:chgData name="Sahil Ali" userId="252a7ab2-45c4-4f42-b943-1ec17695699b" providerId="ADAL" clId="{0931979A-FC9B-4550-ABB8-FA830DB2238B}" dt="2023-09-05T17:54:42.624" v="4310" actId="1036"/>
          <ac:spMkLst>
            <pc:docMk/>
            <pc:sldMk cId="1490207541" sldId="1962"/>
            <ac:spMk id="6" creationId="{54278668-57AC-63DC-34BD-CE2A7B5F95D2}"/>
          </ac:spMkLst>
        </pc:spChg>
        <pc:spChg chg="add mod ord">
          <ac:chgData name="Sahil Ali" userId="252a7ab2-45c4-4f42-b943-1ec17695699b" providerId="ADAL" clId="{0931979A-FC9B-4550-ABB8-FA830DB2238B}" dt="2023-09-05T17:55:53.240" v="4318" actId="1076"/>
          <ac:spMkLst>
            <pc:docMk/>
            <pc:sldMk cId="1490207541" sldId="1962"/>
            <ac:spMk id="7" creationId="{66DAB8AE-7962-BAEC-C01C-CD3AB34C73F3}"/>
          </ac:spMkLst>
        </pc:spChg>
        <pc:spChg chg="add mod">
          <ac:chgData name="Sahil Ali" userId="252a7ab2-45c4-4f42-b943-1ec17695699b" providerId="ADAL" clId="{0931979A-FC9B-4550-ABB8-FA830DB2238B}" dt="2023-09-05T17:55:12.080" v="4313" actId="1076"/>
          <ac:spMkLst>
            <pc:docMk/>
            <pc:sldMk cId="1490207541" sldId="1962"/>
            <ac:spMk id="9" creationId="{86B0F57E-7900-FAA8-6BF6-346DA9D5D60E}"/>
          </ac:spMkLst>
        </pc:spChg>
        <pc:spChg chg="add mod">
          <ac:chgData name="Sahil Ali" userId="252a7ab2-45c4-4f42-b943-1ec17695699b" providerId="ADAL" clId="{0931979A-FC9B-4550-ABB8-FA830DB2238B}" dt="2023-09-05T17:57:42.686" v="4370" actId="1076"/>
          <ac:spMkLst>
            <pc:docMk/>
            <pc:sldMk cId="1490207541" sldId="1962"/>
            <ac:spMk id="10" creationId="{8E852C65-5A8D-4E1B-913C-2492BF646798}"/>
          </ac:spMkLst>
        </pc:spChg>
        <pc:spChg chg="add mod">
          <ac:chgData name="Sahil Ali" userId="252a7ab2-45c4-4f42-b943-1ec17695699b" providerId="ADAL" clId="{0931979A-FC9B-4550-ABB8-FA830DB2238B}" dt="2023-09-05T17:56:29.839" v="4360" actId="20577"/>
          <ac:spMkLst>
            <pc:docMk/>
            <pc:sldMk cId="1490207541" sldId="1962"/>
            <ac:spMk id="11" creationId="{D1EE8EBF-4027-577E-5778-6134230D50F2}"/>
          </ac:spMkLst>
        </pc:spChg>
        <pc:spChg chg="add mod">
          <ac:chgData name="Sahil Ali" userId="252a7ab2-45c4-4f42-b943-1ec17695699b" providerId="ADAL" clId="{0931979A-FC9B-4550-ABB8-FA830DB2238B}" dt="2023-09-05T17:58:23.661" v="4380" actId="14100"/>
          <ac:spMkLst>
            <pc:docMk/>
            <pc:sldMk cId="1490207541" sldId="1962"/>
            <ac:spMk id="12" creationId="{B5BD6D26-B9C3-1CBC-D7A9-4CC57C67DAC7}"/>
          </ac:spMkLst>
        </pc:spChg>
        <pc:spChg chg="add mod">
          <ac:chgData name="Sahil Ali" userId="252a7ab2-45c4-4f42-b943-1ec17695699b" providerId="ADAL" clId="{0931979A-FC9B-4550-ABB8-FA830DB2238B}" dt="2023-09-05T17:57:36.848" v="4367" actId="1076"/>
          <ac:spMkLst>
            <pc:docMk/>
            <pc:sldMk cId="1490207541" sldId="1962"/>
            <ac:spMk id="13" creationId="{EED53778-FF6D-4311-4577-735D730DB857}"/>
          </ac:spMkLst>
        </pc:spChg>
        <pc:spChg chg="add del mod">
          <ac:chgData name="Sahil Ali" userId="252a7ab2-45c4-4f42-b943-1ec17695699b" providerId="ADAL" clId="{0931979A-FC9B-4550-ABB8-FA830DB2238B}" dt="2023-09-05T17:58:24.064" v="4382"/>
          <ac:spMkLst>
            <pc:docMk/>
            <pc:sldMk cId="1490207541" sldId="1962"/>
            <ac:spMk id="14" creationId="{C2F1FAA7-FA5C-9EF5-1089-55BE1EACFC67}"/>
          </ac:spMkLst>
        </pc:spChg>
        <pc:spChg chg="add mod">
          <ac:chgData name="Sahil Ali" userId="252a7ab2-45c4-4f42-b943-1ec17695699b" providerId="ADAL" clId="{0931979A-FC9B-4550-ABB8-FA830DB2238B}" dt="2023-09-05T17:58:19.242" v="4379" actId="20577"/>
          <ac:spMkLst>
            <pc:docMk/>
            <pc:sldMk cId="1490207541" sldId="1962"/>
            <ac:spMk id="15" creationId="{1214A2A4-7D22-BA14-AE34-B9840506DBBF}"/>
          </ac:spMkLst>
        </pc:spChg>
      </pc:sldChg>
      <pc:sldChg chg="addSp delSp modSp mod modNotesTx">
        <pc:chgData name="Sahil Ali" userId="252a7ab2-45c4-4f42-b943-1ec17695699b" providerId="ADAL" clId="{0931979A-FC9B-4550-ABB8-FA830DB2238B}" dt="2023-09-05T17:46:58.179" v="4241" actId="1076"/>
        <pc:sldMkLst>
          <pc:docMk/>
          <pc:sldMk cId="2472809162" sldId="1963"/>
        </pc:sldMkLst>
        <pc:spChg chg="del">
          <ac:chgData name="Sahil Ali" userId="252a7ab2-45c4-4f42-b943-1ec17695699b" providerId="ADAL" clId="{0931979A-FC9B-4550-ABB8-FA830DB2238B}" dt="2023-09-05T17:46:20.844" v="4233" actId="478"/>
          <ac:spMkLst>
            <pc:docMk/>
            <pc:sldMk cId="2472809162" sldId="1963"/>
            <ac:spMk id="2" creationId="{ABA6F370-5E9F-17F7-A093-DD01B17670D2}"/>
          </ac:spMkLst>
        </pc:spChg>
        <pc:spChg chg="del mod">
          <ac:chgData name="Sahil Ali" userId="252a7ab2-45c4-4f42-b943-1ec17695699b" providerId="ADAL" clId="{0931979A-FC9B-4550-ABB8-FA830DB2238B}" dt="2023-09-05T17:46:27.112" v="4235" actId="478"/>
          <ac:spMkLst>
            <pc:docMk/>
            <pc:sldMk cId="2472809162" sldId="1963"/>
            <ac:spMk id="3" creationId="{E3F558EB-D653-E787-7366-2D510CEA6F2F}"/>
          </ac:spMkLst>
        </pc:spChg>
        <pc:spChg chg="add del mod">
          <ac:chgData name="Sahil Ali" userId="252a7ab2-45c4-4f42-b943-1ec17695699b" providerId="ADAL" clId="{0931979A-FC9B-4550-ABB8-FA830DB2238B}" dt="2023-09-05T17:46:22.358" v="4234" actId="478"/>
          <ac:spMkLst>
            <pc:docMk/>
            <pc:sldMk cId="2472809162" sldId="1963"/>
            <ac:spMk id="5" creationId="{5DEDB34D-8C06-1CE9-B7CA-D2C9A0A8C926}"/>
          </ac:spMkLst>
        </pc:spChg>
        <pc:spChg chg="add mod">
          <ac:chgData name="Sahil Ali" userId="252a7ab2-45c4-4f42-b943-1ec17695699b" providerId="ADAL" clId="{0931979A-FC9B-4550-ABB8-FA830DB2238B}" dt="2023-09-05T17:46:43.947" v="4239" actId="1076"/>
          <ac:spMkLst>
            <pc:docMk/>
            <pc:sldMk cId="2472809162" sldId="1963"/>
            <ac:spMk id="7" creationId="{7BEE6537-F65C-1F32-FAA3-956125180AA7}"/>
          </ac:spMkLst>
        </pc:spChg>
        <pc:spChg chg="add mod">
          <ac:chgData name="Sahil Ali" userId="252a7ab2-45c4-4f42-b943-1ec17695699b" providerId="ADAL" clId="{0931979A-FC9B-4550-ABB8-FA830DB2238B}" dt="2023-09-05T17:46:58.179" v="4241" actId="1076"/>
          <ac:spMkLst>
            <pc:docMk/>
            <pc:sldMk cId="2472809162" sldId="1963"/>
            <ac:spMk id="9" creationId="{C976F999-20A7-DE72-CB6F-19A9B27C0640}"/>
          </ac:spMkLst>
        </pc:spChg>
      </pc:sldChg>
      <pc:sldChg chg="addSp delSp modSp mod">
        <pc:chgData name="Sahil Ali" userId="252a7ab2-45c4-4f42-b943-1ec17695699b" providerId="ADAL" clId="{0931979A-FC9B-4550-ABB8-FA830DB2238B}" dt="2023-09-05T18:12:36.362" v="4542" actId="207"/>
        <pc:sldMkLst>
          <pc:docMk/>
          <pc:sldMk cId="2536431004" sldId="1964"/>
        </pc:sldMkLst>
        <pc:spChg chg="add del mod">
          <ac:chgData name="Sahil Ali" userId="252a7ab2-45c4-4f42-b943-1ec17695699b" providerId="ADAL" clId="{0931979A-FC9B-4550-ABB8-FA830DB2238B}" dt="2023-09-05T18:11:54.693" v="4535" actId="478"/>
          <ac:spMkLst>
            <pc:docMk/>
            <pc:sldMk cId="2536431004" sldId="1964"/>
            <ac:spMk id="4" creationId="{C7D23900-DF37-260F-676A-67CFE193594A}"/>
          </ac:spMkLst>
        </pc:spChg>
        <pc:spChg chg="add mod">
          <ac:chgData name="Sahil Ali" userId="252a7ab2-45c4-4f42-b943-1ec17695699b" providerId="ADAL" clId="{0931979A-FC9B-4550-ABB8-FA830DB2238B}" dt="2023-09-05T18:12:36.362" v="4542" actId="207"/>
          <ac:spMkLst>
            <pc:docMk/>
            <pc:sldMk cId="2536431004" sldId="1964"/>
            <ac:spMk id="7" creationId="{22F22C28-C2D6-92D0-2A14-8C41D46E8AFD}"/>
          </ac:spMkLst>
        </pc:spChg>
        <pc:spChg chg="del">
          <ac:chgData name="Sahil Ali" userId="252a7ab2-45c4-4f42-b943-1ec17695699b" providerId="ADAL" clId="{0931979A-FC9B-4550-ABB8-FA830DB2238B}" dt="2023-09-05T18:11:53.356" v="4534" actId="478"/>
          <ac:spMkLst>
            <pc:docMk/>
            <pc:sldMk cId="2536431004" sldId="1964"/>
            <ac:spMk id="16" creationId="{A5B2CE92-5C24-F198-8FA4-40855A1B5052}"/>
          </ac:spMkLst>
        </pc:spChg>
        <pc:picChg chg="del">
          <ac:chgData name="Sahil Ali" userId="252a7ab2-45c4-4f42-b943-1ec17695699b" providerId="ADAL" clId="{0931979A-FC9B-4550-ABB8-FA830DB2238B}" dt="2023-09-05T18:11:51.214" v="4533" actId="478"/>
          <ac:picMkLst>
            <pc:docMk/>
            <pc:sldMk cId="2536431004" sldId="1964"/>
            <ac:picMk id="2" creationId="{37544476-75D8-E017-F4FA-E978DA3DBB37}"/>
          </ac:picMkLst>
        </pc:picChg>
        <pc:picChg chg="add mod">
          <ac:chgData name="Sahil Ali" userId="252a7ab2-45c4-4f42-b943-1ec17695699b" providerId="ADAL" clId="{0931979A-FC9B-4550-ABB8-FA830DB2238B}" dt="2023-09-05T18:12:20.639" v="4538" actId="1076"/>
          <ac:picMkLst>
            <pc:docMk/>
            <pc:sldMk cId="2536431004" sldId="1964"/>
            <ac:picMk id="6" creationId="{76E5DC5C-103A-4817-E192-EA008292A92F}"/>
          </ac:picMkLst>
        </pc:picChg>
      </pc:sldChg>
      <pc:sldChg chg="addSp delSp modSp add mod modNotesTx">
        <pc:chgData name="Sahil Ali" userId="252a7ab2-45c4-4f42-b943-1ec17695699b" providerId="ADAL" clId="{0931979A-FC9B-4550-ABB8-FA830DB2238B}" dt="2023-08-31T07:23:59.069" v="686" actId="2711"/>
        <pc:sldMkLst>
          <pc:docMk/>
          <pc:sldMk cId="4156409345" sldId="1966"/>
        </pc:sldMkLst>
        <pc:spChg chg="mod">
          <ac:chgData name="Sahil Ali" userId="252a7ab2-45c4-4f42-b943-1ec17695699b" providerId="ADAL" clId="{0931979A-FC9B-4550-ABB8-FA830DB2238B}" dt="2023-08-31T07:23:34.247" v="681" actId="20577"/>
          <ac:spMkLst>
            <pc:docMk/>
            <pc:sldMk cId="4156409345" sldId="1966"/>
            <ac:spMk id="3" creationId="{572B76FB-A329-F01C-59A5-1BFB34655537}"/>
          </ac:spMkLst>
        </pc:spChg>
        <pc:spChg chg="del">
          <ac:chgData name="Sahil Ali" userId="252a7ab2-45c4-4f42-b943-1ec17695699b" providerId="ADAL" clId="{0931979A-FC9B-4550-ABB8-FA830DB2238B}" dt="2023-08-31T07:21:34.416" v="636" actId="478"/>
          <ac:spMkLst>
            <pc:docMk/>
            <pc:sldMk cId="4156409345" sldId="1966"/>
            <ac:spMk id="4" creationId="{9A3E67F8-F8E9-9717-7893-B4AA7D9B010A}"/>
          </ac:spMkLst>
        </pc:spChg>
        <pc:spChg chg="add mod">
          <ac:chgData name="Sahil Ali" userId="252a7ab2-45c4-4f42-b943-1ec17695699b" providerId="ADAL" clId="{0931979A-FC9B-4550-ABB8-FA830DB2238B}" dt="2023-08-31T07:23:59.069" v="686" actId="2711"/>
          <ac:spMkLst>
            <pc:docMk/>
            <pc:sldMk cId="4156409345" sldId="1966"/>
            <ac:spMk id="7" creationId="{CB5E8B86-5E5C-D3DC-BD43-C79BBCF601D9}"/>
          </ac:spMkLst>
        </pc:spChg>
        <pc:picChg chg="add mod">
          <ac:chgData name="Sahil Ali" userId="252a7ab2-45c4-4f42-b943-1ec17695699b" providerId="ADAL" clId="{0931979A-FC9B-4550-ABB8-FA830DB2238B}" dt="2023-08-31T07:22:51.241" v="677" actId="1035"/>
          <ac:picMkLst>
            <pc:docMk/>
            <pc:sldMk cId="4156409345" sldId="1966"/>
            <ac:picMk id="5" creationId="{DEA940CA-6462-6459-AE56-DA0B82C79B23}"/>
          </ac:picMkLst>
        </pc:picChg>
      </pc:sldChg>
      <pc:sldChg chg="addSp delSp modSp add mod modNotesTx">
        <pc:chgData name="Sahil Ali" userId="252a7ab2-45c4-4f42-b943-1ec17695699b" providerId="ADAL" clId="{0931979A-FC9B-4550-ABB8-FA830DB2238B}" dt="2023-09-02T08:11:32.643" v="1838" actId="167"/>
        <pc:sldMkLst>
          <pc:docMk/>
          <pc:sldMk cId="3781159462" sldId="1967"/>
        </pc:sldMkLst>
        <pc:spChg chg="add del">
          <ac:chgData name="Sahil Ali" userId="252a7ab2-45c4-4f42-b943-1ec17695699b" providerId="ADAL" clId="{0931979A-FC9B-4550-ABB8-FA830DB2238B}" dt="2023-08-31T07:42:31.687" v="822"/>
          <ac:spMkLst>
            <pc:docMk/>
            <pc:sldMk cId="3781159462" sldId="1967"/>
            <ac:spMk id="2" creationId="{22475963-9E66-C293-0D39-C7CA0DDC08D0}"/>
          </ac:spMkLst>
        </pc:spChg>
        <pc:spChg chg="add mod ord">
          <ac:chgData name="Sahil Ali" userId="252a7ab2-45c4-4f42-b943-1ec17695699b" providerId="ADAL" clId="{0931979A-FC9B-4550-ABB8-FA830DB2238B}" dt="2023-09-02T08:11:32.643" v="1838" actId="167"/>
          <ac:spMkLst>
            <pc:docMk/>
            <pc:sldMk cId="3781159462" sldId="1967"/>
            <ac:spMk id="2" creationId="{951B419D-4B70-8EC1-5C31-3DF40B05B966}"/>
          </ac:spMkLst>
        </pc:spChg>
        <pc:spChg chg="add mod ord">
          <ac:chgData name="Sahil Ali" userId="252a7ab2-45c4-4f42-b943-1ec17695699b" providerId="ADAL" clId="{0931979A-FC9B-4550-ABB8-FA830DB2238B}" dt="2023-09-02T08:11:28.360" v="1837" actId="1036"/>
          <ac:spMkLst>
            <pc:docMk/>
            <pc:sldMk cId="3781159462" sldId="1967"/>
            <ac:spMk id="3" creationId="{972E0BFA-11F1-E4ED-3195-A1A560084215}"/>
          </ac:spMkLst>
        </pc:spChg>
        <pc:spChg chg="mod">
          <ac:chgData name="Sahil Ali" userId="252a7ab2-45c4-4f42-b943-1ec17695699b" providerId="ADAL" clId="{0931979A-FC9B-4550-ABB8-FA830DB2238B}" dt="2023-09-02T08:10:58.219" v="1811" actId="20577"/>
          <ac:spMkLst>
            <pc:docMk/>
            <pc:sldMk cId="3781159462" sldId="1967"/>
            <ac:spMk id="7" creationId="{A240EF55-970A-FB31-6CFA-9DB8917D14A1}"/>
          </ac:spMkLst>
        </pc:spChg>
      </pc:sldChg>
      <pc:sldChg chg="addSp modSp add mod modNotesTx">
        <pc:chgData name="Sahil Ali" userId="252a7ab2-45c4-4f42-b943-1ec17695699b" providerId="ADAL" clId="{0931979A-FC9B-4550-ABB8-FA830DB2238B}" dt="2023-09-02T08:12:21.351" v="1851" actId="167"/>
        <pc:sldMkLst>
          <pc:docMk/>
          <pc:sldMk cId="1119554010" sldId="1968"/>
        </pc:sldMkLst>
        <pc:spChg chg="add mod ord">
          <ac:chgData name="Sahil Ali" userId="252a7ab2-45c4-4f42-b943-1ec17695699b" providerId="ADAL" clId="{0931979A-FC9B-4550-ABB8-FA830DB2238B}" dt="2023-09-02T08:12:17.589" v="1850" actId="167"/>
          <ac:spMkLst>
            <pc:docMk/>
            <pc:sldMk cId="1119554010" sldId="1968"/>
            <ac:spMk id="2" creationId="{0A97F1B8-DCEE-CB22-B1DC-439FBFF0204A}"/>
          </ac:spMkLst>
        </pc:spChg>
        <pc:spChg chg="add mod ord">
          <ac:chgData name="Sahil Ali" userId="252a7ab2-45c4-4f42-b943-1ec17695699b" providerId="ADAL" clId="{0931979A-FC9B-4550-ABB8-FA830DB2238B}" dt="2023-09-02T08:12:21.351" v="1851" actId="167"/>
          <ac:spMkLst>
            <pc:docMk/>
            <pc:sldMk cId="1119554010" sldId="1968"/>
            <ac:spMk id="3" creationId="{3163E5BD-B176-F6DE-F8BE-7DA2A3F6F08E}"/>
          </ac:spMkLst>
        </pc:spChg>
        <pc:spChg chg="mod">
          <ac:chgData name="Sahil Ali" userId="252a7ab2-45c4-4f42-b943-1ec17695699b" providerId="ADAL" clId="{0931979A-FC9B-4550-ABB8-FA830DB2238B}" dt="2023-09-01T15:57:39.529" v="1080" actId="20577"/>
          <ac:spMkLst>
            <pc:docMk/>
            <pc:sldMk cId="1119554010" sldId="1968"/>
            <ac:spMk id="7" creationId="{A240EF55-970A-FB31-6CFA-9DB8917D14A1}"/>
          </ac:spMkLst>
        </pc:spChg>
      </pc:sldChg>
      <pc:sldChg chg="addSp delSp modSp add mod">
        <pc:chgData name="Sahil Ali" userId="252a7ab2-45c4-4f42-b943-1ec17695699b" providerId="ADAL" clId="{0931979A-FC9B-4550-ABB8-FA830DB2238B}" dt="2023-09-02T07:56:11.221" v="1734" actId="2711"/>
        <pc:sldMkLst>
          <pc:docMk/>
          <pc:sldMk cId="1765671671" sldId="1969"/>
        </pc:sldMkLst>
        <pc:spChg chg="mod">
          <ac:chgData name="Sahil Ali" userId="252a7ab2-45c4-4f42-b943-1ec17695699b" providerId="ADAL" clId="{0931979A-FC9B-4550-ABB8-FA830DB2238B}" dt="2023-09-02T07:55:50.927" v="1732" actId="2711"/>
          <ac:spMkLst>
            <pc:docMk/>
            <pc:sldMk cId="1765671671" sldId="1969"/>
            <ac:spMk id="2" creationId="{ABA6F370-5E9F-17F7-A093-DD01B17670D2}"/>
          </ac:spMkLst>
        </pc:spChg>
        <pc:spChg chg="add mod">
          <ac:chgData name="Sahil Ali" userId="252a7ab2-45c4-4f42-b943-1ec17695699b" providerId="ADAL" clId="{0931979A-FC9B-4550-ABB8-FA830DB2238B}" dt="2023-09-02T07:55:42.683" v="1731" actId="2711"/>
          <ac:spMkLst>
            <pc:docMk/>
            <pc:sldMk cId="1765671671" sldId="1969"/>
            <ac:spMk id="3" creationId="{5B902F7D-11B4-6CD7-B855-2C33D1AF78FE}"/>
          </ac:spMkLst>
        </pc:spChg>
        <pc:spChg chg="add mod">
          <ac:chgData name="Sahil Ali" userId="252a7ab2-45c4-4f42-b943-1ec17695699b" providerId="ADAL" clId="{0931979A-FC9B-4550-ABB8-FA830DB2238B}" dt="2023-09-02T07:56:11.221" v="1734" actId="2711"/>
          <ac:spMkLst>
            <pc:docMk/>
            <pc:sldMk cId="1765671671" sldId="1969"/>
            <ac:spMk id="5" creationId="{EFCC6586-8832-B7F1-85E2-C7C1A1355D7D}"/>
          </ac:spMkLst>
        </pc:spChg>
        <pc:spChg chg="add mod">
          <ac:chgData name="Sahil Ali" userId="252a7ab2-45c4-4f42-b943-1ec17695699b" providerId="ADAL" clId="{0931979A-FC9B-4550-ABB8-FA830DB2238B}" dt="2023-09-02T07:56:05.328" v="1733" actId="2711"/>
          <ac:spMkLst>
            <pc:docMk/>
            <pc:sldMk cId="1765671671" sldId="1969"/>
            <ac:spMk id="6" creationId="{91B8D903-EAAB-B6FC-512A-1D8B67CD8383}"/>
          </ac:spMkLst>
        </pc:spChg>
        <pc:spChg chg="del">
          <ac:chgData name="Sahil Ali" userId="252a7ab2-45c4-4f42-b943-1ec17695699b" providerId="ADAL" clId="{0931979A-FC9B-4550-ABB8-FA830DB2238B}" dt="2023-09-02T06:54:03.215" v="1469" actId="478"/>
          <ac:spMkLst>
            <pc:docMk/>
            <pc:sldMk cId="1765671671" sldId="1969"/>
            <ac:spMk id="7" creationId="{B36F7E35-8952-D9EF-B623-36ED3C67A2F7}"/>
          </ac:spMkLst>
        </pc:spChg>
        <pc:spChg chg="mod">
          <ac:chgData name="Sahil Ali" userId="252a7ab2-45c4-4f42-b943-1ec17695699b" providerId="ADAL" clId="{0931979A-FC9B-4550-ABB8-FA830DB2238B}" dt="2023-09-02T06:53:38.115" v="1467" actId="14100"/>
          <ac:spMkLst>
            <pc:docMk/>
            <pc:sldMk cId="1765671671" sldId="1969"/>
            <ac:spMk id="8" creationId="{2075ABD5-4D92-E79B-816C-9CA90A02829A}"/>
          </ac:spMkLst>
        </pc:spChg>
        <pc:spChg chg="add mod">
          <ac:chgData name="Sahil Ali" userId="252a7ab2-45c4-4f42-b943-1ec17695699b" providerId="ADAL" clId="{0931979A-FC9B-4550-ABB8-FA830DB2238B}" dt="2023-09-02T06:56:32.841" v="1488" actId="1582"/>
          <ac:spMkLst>
            <pc:docMk/>
            <pc:sldMk cId="1765671671" sldId="1969"/>
            <ac:spMk id="9" creationId="{84D0AC2C-95E8-1389-F965-338A63DE19A0}"/>
          </ac:spMkLst>
        </pc:spChg>
        <pc:spChg chg="add mod ord">
          <ac:chgData name="Sahil Ali" userId="252a7ab2-45c4-4f42-b943-1ec17695699b" providerId="ADAL" clId="{0931979A-FC9B-4550-ABB8-FA830DB2238B}" dt="2023-09-02T07:34:40.735" v="1524" actId="167"/>
          <ac:spMkLst>
            <pc:docMk/>
            <pc:sldMk cId="1765671671" sldId="1969"/>
            <ac:spMk id="10" creationId="{D6D120C1-24C1-F350-EBEE-1821EBA9CC87}"/>
          </ac:spMkLst>
        </pc:spChg>
        <pc:picChg chg="del">
          <ac:chgData name="Sahil Ali" userId="252a7ab2-45c4-4f42-b943-1ec17695699b" providerId="ADAL" clId="{0931979A-FC9B-4550-ABB8-FA830DB2238B}" dt="2023-09-02T06:53:51.905" v="1468" actId="478"/>
          <ac:picMkLst>
            <pc:docMk/>
            <pc:sldMk cId="1765671671" sldId="1969"/>
            <ac:picMk id="3075" creationId="{C8E11F0E-1132-D1AD-DFCD-BF908C14755E}"/>
          </ac:picMkLst>
        </pc:picChg>
        <pc:picChg chg="add mod">
          <ac:chgData name="Sahil Ali" userId="252a7ab2-45c4-4f42-b943-1ec17695699b" providerId="ADAL" clId="{0931979A-FC9B-4550-ABB8-FA830DB2238B}" dt="2023-09-02T06:55:50.043" v="1484" actId="14100"/>
          <ac:picMkLst>
            <pc:docMk/>
            <pc:sldMk cId="1765671671" sldId="1969"/>
            <ac:picMk id="4100" creationId="{DBC8FCCE-2BC6-4C54-DDCE-71C75573F10B}"/>
          </ac:picMkLst>
        </pc:picChg>
      </pc:sldChg>
      <pc:sldChg chg="addSp delSp modSp add mod modNotesTx">
        <pc:chgData name="Sahil Ali" userId="252a7ab2-45c4-4f42-b943-1ec17695699b" providerId="ADAL" clId="{0931979A-FC9B-4550-ABB8-FA830DB2238B}" dt="2023-09-02T07:57:35.929" v="1752" actId="2711"/>
        <pc:sldMkLst>
          <pc:docMk/>
          <pc:sldMk cId="4066241665" sldId="1970"/>
        </pc:sldMkLst>
        <pc:spChg chg="add del">
          <ac:chgData name="Sahil Ali" userId="252a7ab2-45c4-4f42-b943-1ec17695699b" providerId="ADAL" clId="{0931979A-FC9B-4550-ABB8-FA830DB2238B}" dt="2023-09-02T07:38:55.681" v="1584"/>
          <ac:spMkLst>
            <pc:docMk/>
            <pc:sldMk cId="4066241665" sldId="1970"/>
            <ac:spMk id="2" creationId="{8F387525-A37D-F9D3-39C8-91D0B4D9F791}"/>
          </ac:spMkLst>
        </pc:spChg>
        <pc:spChg chg="mod">
          <ac:chgData name="Sahil Ali" userId="252a7ab2-45c4-4f42-b943-1ec17695699b" providerId="ADAL" clId="{0931979A-FC9B-4550-ABB8-FA830DB2238B}" dt="2023-09-02T07:57:25.131" v="1751" actId="2711"/>
          <ac:spMkLst>
            <pc:docMk/>
            <pc:sldMk cId="4066241665" sldId="1970"/>
            <ac:spMk id="6" creationId="{9AF4158D-5803-0D1E-E83A-F19C57225516}"/>
          </ac:spMkLst>
        </pc:spChg>
        <pc:spChg chg="add del mod">
          <ac:chgData name="Sahil Ali" userId="252a7ab2-45c4-4f42-b943-1ec17695699b" providerId="ADAL" clId="{0931979A-FC9B-4550-ABB8-FA830DB2238B}" dt="2023-09-02T07:57:35.929" v="1752" actId="2711"/>
          <ac:spMkLst>
            <pc:docMk/>
            <pc:sldMk cId="4066241665" sldId="1970"/>
            <ac:spMk id="7" creationId="{80A4EFA2-43B1-8419-6605-43244A5D8F2D}"/>
          </ac:spMkLst>
        </pc:spChg>
        <pc:spChg chg="mod">
          <ac:chgData name="Sahil Ali" userId="252a7ab2-45c4-4f42-b943-1ec17695699b" providerId="ADAL" clId="{0931979A-FC9B-4550-ABB8-FA830DB2238B}" dt="2023-09-02T07:39:34.209" v="1615" actId="14100"/>
          <ac:spMkLst>
            <pc:docMk/>
            <pc:sldMk cId="4066241665" sldId="1970"/>
            <ac:spMk id="8" creationId="{800EF0BB-708E-80E3-B235-666A3F6F347F}"/>
          </ac:spMkLst>
        </pc:spChg>
        <pc:spChg chg="mod">
          <ac:chgData name="Sahil Ali" userId="252a7ab2-45c4-4f42-b943-1ec17695699b" providerId="ADAL" clId="{0931979A-FC9B-4550-ABB8-FA830DB2238B}" dt="2023-09-02T07:57:17.434" v="1750" actId="14100"/>
          <ac:spMkLst>
            <pc:docMk/>
            <pc:sldMk cId="4066241665" sldId="1970"/>
            <ac:spMk id="11" creationId="{74E8F385-2F6B-C261-515F-C91DFD9076B1}"/>
          </ac:spMkLst>
        </pc:spChg>
        <pc:spChg chg="mod">
          <ac:chgData name="Sahil Ali" userId="252a7ab2-45c4-4f42-b943-1ec17695699b" providerId="ADAL" clId="{0931979A-FC9B-4550-ABB8-FA830DB2238B}" dt="2023-09-02T07:41:02.142" v="1635" actId="1038"/>
          <ac:spMkLst>
            <pc:docMk/>
            <pc:sldMk cId="4066241665" sldId="1970"/>
            <ac:spMk id="12" creationId="{C977470C-ABF8-1F9E-1B01-E6712B214988}"/>
          </ac:spMkLst>
        </pc:spChg>
        <pc:picChg chg="del">
          <ac:chgData name="Sahil Ali" userId="252a7ab2-45c4-4f42-b943-1ec17695699b" providerId="ADAL" clId="{0931979A-FC9B-4550-ABB8-FA830DB2238B}" dt="2023-09-02T07:39:53.505" v="1620" actId="478"/>
          <ac:picMkLst>
            <pc:docMk/>
            <pc:sldMk cId="4066241665" sldId="1970"/>
            <ac:picMk id="5123" creationId="{5E592708-D41E-859D-C752-3158253E2A3D}"/>
          </ac:picMkLst>
        </pc:picChg>
        <pc:picChg chg="add mod">
          <ac:chgData name="Sahil Ali" userId="252a7ab2-45c4-4f42-b943-1ec17695699b" providerId="ADAL" clId="{0931979A-FC9B-4550-ABB8-FA830DB2238B}" dt="2023-09-02T07:40:54.469" v="1629" actId="167"/>
          <ac:picMkLst>
            <pc:docMk/>
            <pc:sldMk cId="4066241665" sldId="1970"/>
            <ac:picMk id="6147" creationId="{51A1C1A3-6C97-EC0B-30B8-28CD56242A87}"/>
          </ac:picMkLst>
        </pc:picChg>
      </pc:sldChg>
      <pc:sldChg chg="addSp delSp modSp new mod ord">
        <pc:chgData name="Sahil Ali" userId="252a7ab2-45c4-4f42-b943-1ec17695699b" providerId="ADAL" clId="{0931979A-FC9B-4550-ABB8-FA830DB2238B}" dt="2023-09-02T12:47:56.478" v="2063" actId="1076"/>
        <pc:sldMkLst>
          <pc:docMk/>
          <pc:sldMk cId="1731065771" sldId="1971"/>
        </pc:sldMkLst>
        <pc:spChg chg="del">
          <ac:chgData name="Sahil Ali" userId="252a7ab2-45c4-4f42-b943-1ec17695699b" providerId="ADAL" clId="{0931979A-FC9B-4550-ABB8-FA830DB2238B}" dt="2023-09-02T12:42:21.383" v="1956" actId="478"/>
          <ac:spMkLst>
            <pc:docMk/>
            <pc:sldMk cId="1731065771" sldId="1971"/>
            <ac:spMk id="2" creationId="{F2492AB9-7C85-8192-D867-2C00693A6642}"/>
          </ac:spMkLst>
        </pc:spChg>
        <pc:spChg chg="del">
          <ac:chgData name="Sahil Ali" userId="252a7ab2-45c4-4f42-b943-1ec17695699b" providerId="ADAL" clId="{0931979A-FC9B-4550-ABB8-FA830DB2238B}" dt="2023-09-02T12:42:22.948" v="1957" actId="478"/>
          <ac:spMkLst>
            <pc:docMk/>
            <pc:sldMk cId="1731065771" sldId="1971"/>
            <ac:spMk id="3" creationId="{B7481730-E2CE-AA89-B2C0-34088EB062F8}"/>
          </ac:spMkLst>
        </pc:spChg>
        <pc:spChg chg="add mod">
          <ac:chgData name="Sahil Ali" userId="252a7ab2-45c4-4f42-b943-1ec17695699b" providerId="ADAL" clId="{0931979A-FC9B-4550-ABB8-FA830DB2238B}" dt="2023-09-02T12:45:38.750" v="1977" actId="1076"/>
          <ac:spMkLst>
            <pc:docMk/>
            <pc:sldMk cId="1731065771" sldId="1971"/>
            <ac:spMk id="8" creationId="{629F5755-830C-F9FF-3AF4-F67676B93606}"/>
          </ac:spMkLst>
        </pc:spChg>
        <pc:spChg chg="add mod">
          <ac:chgData name="Sahil Ali" userId="252a7ab2-45c4-4f42-b943-1ec17695699b" providerId="ADAL" clId="{0931979A-FC9B-4550-ABB8-FA830DB2238B}" dt="2023-09-02T12:46:49.765" v="2019" actId="1036"/>
          <ac:spMkLst>
            <pc:docMk/>
            <pc:sldMk cId="1731065771" sldId="1971"/>
            <ac:spMk id="9" creationId="{EF95DA0F-3B2B-69C8-E425-2FF4FAA121AF}"/>
          </ac:spMkLst>
        </pc:spChg>
        <pc:spChg chg="add mod">
          <ac:chgData name="Sahil Ali" userId="252a7ab2-45c4-4f42-b943-1ec17695699b" providerId="ADAL" clId="{0931979A-FC9B-4550-ABB8-FA830DB2238B}" dt="2023-09-02T12:46:43.589" v="2005" actId="1035"/>
          <ac:spMkLst>
            <pc:docMk/>
            <pc:sldMk cId="1731065771" sldId="1971"/>
            <ac:spMk id="10" creationId="{74329E23-3D5A-EF21-694F-A3E26CE8AF59}"/>
          </ac:spMkLst>
        </pc:spChg>
        <pc:spChg chg="add mod">
          <ac:chgData name="Sahil Ali" userId="252a7ab2-45c4-4f42-b943-1ec17695699b" providerId="ADAL" clId="{0931979A-FC9B-4550-ABB8-FA830DB2238B}" dt="2023-09-02T12:47:07.458" v="2024" actId="14100"/>
          <ac:spMkLst>
            <pc:docMk/>
            <pc:sldMk cId="1731065771" sldId="1971"/>
            <ac:spMk id="11" creationId="{34D844F8-7400-21BF-49A8-AC58740AFAE6}"/>
          </ac:spMkLst>
        </pc:spChg>
        <pc:spChg chg="add mod">
          <ac:chgData name="Sahil Ali" userId="252a7ab2-45c4-4f42-b943-1ec17695699b" providerId="ADAL" clId="{0931979A-FC9B-4550-ABB8-FA830DB2238B}" dt="2023-09-02T12:47:11.772" v="2026" actId="1076"/>
          <ac:spMkLst>
            <pc:docMk/>
            <pc:sldMk cId="1731065771" sldId="1971"/>
            <ac:spMk id="12" creationId="{7C067C8D-AB72-9692-0AB1-FD687F843FA7}"/>
          </ac:spMkLst>
        </pc:spChg>
        <pc:spChg chg="add mod">
          <ac:chgData name="Sahil Ali" userId="252a7ab2-45c4-4f42-b943-1ec17695699b" providerId="ADAL" clId="{0931979A-FC9B-4550-ABB8-FA830DB2238B}" dt="2023-09-02T12:47:56.478" v="2063" actId="1076"/>
          <ac:spMkLst>
            <pc:docMk/>
            <pc:sldMk cId="1731065771" sldId="1971"/>
            <ac:spMk id="13" creationId="{EBF6EABE-0E52-D59A-64DA-BCB076ED818D}"/>
          </ac:spMkLst>
        </pc:spChg>
        <pc:spChg chg="add mod">
          <ac:chgData name="Sahil Ali" userId="252a7ab2-45c4-4f42-b943-1ec17695699b" providerId="ADAL" clId="{0931979A-FC9B-4550-ABB8-FA830DB2238B}" dt="2023-09-02T12:47:43.331" v="2062" actId="20577"/>
          <ac:spMkLst>
            <pc:docMk/>
            <pc:sldMk cId="1731065771" sldId="1971"/>
            <ac:spMk id="14" creationId="{76A5F42E-2D44-9C2A-836F-3381A8DA0D21}"/>
          </ac:spMkLst>
        </pc:spChg>
        <pc:picChg chg="add mod">
          <ac:chgData name="Sahil Ali" userId="252a7ab2-45c4-4f42-b943-1ec17695699b" providerId="ADAL" clId="{0931979A-FC9B-4550-ABB8-FA830DB2238B}" dt="2023-09-02T12:46:35.049" v="1989" actId="1076"/>
          <ac:picMkLst>
            <pc:docMk/>
            <pc:sldMk cId="1731065771" sldId="1971"/>
            <ac:picMk id="5" creationId="{AF90986B-DB7E-2FB8-C9F9-2D173C5D111C}"/>
          </ac:picMkLst>
        </pc:picChg>
        <pc:picChg chg="add mod">
          <ac:chgData name="Sahil Ali" userId="252a7ab2-45c4-4f42-b943-1ec17695699b" providerId="ADAL" clId="{0931979A-FC9B-4550-ABB8-FA830DB2238B}" dt="2023-09-02T12:45:31.950" v="1975" actId="1076"/>
          <ac:picMkLst>
            <pc:docMk/>
            <pc:sldMk cId="1731065771" sldId="1971"/>
            <ac:picMk id="7" creationId="{8AB5F6A3-B465-71D6-A810-AA69DC6A95CA}"/>
          </ac:picMkLst>
        </pc:picChg>
      </pc:sldChg>
      <pc:sldChg chg="addSp delSp modSp new mod">
        <pc:chgData name="Sahil Ali" userId="252a7ab2-45c4-4f42-b943-1ec17695699b" providerId="ADAL" clId="{0931979A-FC9B-4550-ABB8-FA830DB2238B}" dt="2023-09-07T12:54:41.933" v="5729" actId="20577"/>
        <pc:sldMkLst>
          <pc:docMk/>
          <pc:sldMk cId="4084644036" sldId="1972"/>
        </pc:sldMkLst>
        <pc:spChg chg="mod ord">
          <ac:chgData name="Sahil Ali" userId="252a7ab2-45c4-4f42-b943-1ec17695699b" providerId="ADAL" clId="{0931979A-FC9B-4550-ABB8-FA830DB2238B}" dt="2023-09-02T12:54:05.671" v="2148" actId="1076"/>
          <ac:spMkLst>
            <pc:docMk/>
            <pc:sldMk cId="4084644036" sldId="1972"/>
            <ac:spMk id="2" creationId="{5CC3B285-1792-6AA1-5705-5E233F15DEF7}"/>
          </ac:spMkLst>
        </pc:spChg>
        <pc:spChg chg="add mod">
          <ac:chgData name="Sahil Ali" userId="252a7ab2-45c4-4f42-b943-1ec17695699b" providerId="ADAL" clId="{0931979A-FC9B-4550-ABB8-FA830DB2238B}" dt="2023-09-07T12:54:41.933" v="5729" actId="20577"/>
          <ac:spMkLst>
            <pc:docMk/>
            <pc:sldMk cId="4084644036" sldId="1972"/>
            <ac:spMk id="3" creationId="{1D45983B-EC19-10F0-5AD4-A91A95AB4F28}"/>
          </ac:spMkLst>
        </pc:spChg>
        <pc:spChg chg="del">
          <ac:chgData name="Sahil Ali" userId="252a7ab2-45c4-4f42-b943-1ec17695699b" providerId="ADAL" clId="{0931979A-FC9B-4550-ABB8-FA830DB2238B}" dt="2023-09-02T12:49:01.820" v="2065" actId="478"/>
          <ac:spMkLst>
            <pc:docMk/>
            <pc:sldMk cId="4084644036" sldId="1972"/>
            <ac:spMk id="3" creationId="{58C08840-6884-4FEA-F6B9-9542FD3E7D4A}"/>
          </ac:spMkLst>
        </pc:spChg>
        <pc:spChg chg="add del mod">
          <ac:chgData name="Sahil Ali" userId="252a7ab2-45c4-4f42-b943-1ec17695699b" providerId="ADAL" clId="{0931979A-FC9B-4550-ABB8-FA830DB2238B}" dt="2023-09-02T12:51:22.948" v="2108" actId="931"/>
          <ac:spMkLst>
            <pc:docMk/>
            <pc:sldMk cId="4084644036" sldId="1972"/>
            <ac:spMk id="8" creationId="{D2106AFB-E6B3-03F2-157A-4F6C42ED407A}"/>
          </ac:spMkLst>
        </pc:spChg>
        <pc:spChg chg="add mod">
          <ac:chgData name="Sahil Ali" userId="252a7ab2-45c4-4f42-b943-1ec17695699b" providerId="ADAL" clId="{0931979A-FC9B-4550-ABB8-FA830DB2238B}" dt="2023-09-02T12:54:11.775" v="2149" actId="1076"/>
          <ac:spMkLst>
            <pc:docMk/>
            <pc:sldMk cId="4084644036" sldId="1972"/>
            <ac:spMk id="9" creationId="{73C71B71-BFCE-D69A-957A-9138C69AD165}"/>
          </ac:spMkLst>
        </pc:spChg>
        <pc:spChg chg="add mod">
          <ac:chgData name="Sahil Ali" userId="252a7ab2-45c4-4f42-b943-1ec17695699b" providerId="ADAL" clId="{0931979A-FC9B-4550-ABB8-FA830DB2238B}" dt="2023-09-02T12:53:52.637" v="2145" actId="1076"/>
          <ac:spMkLst>
            <pc:docMk/>
            <pc:sldMk cId="4084644036" sldId="1972"/>
            <ac:spMk id="10" creationId="{DDC9533F-C7ED-1E5D-6E1D-B6A7E8A84069}"/>
          </ac:spMkLst>
        </pc:spChg>
        <pc:spChg chg="add mod">
          <ac:chgData name="Sahil Ali" userId="252a7ab2-45c4-4f42-b943-1ec17695699b" providerId="ADAL" clId="{0931979A-FC9B-4550-ABB8-FA830DB2238B}" dt="2023-09-02T12:55:32.659" v="2180" actId="14100"/>
          <ac:spMkLst>
            <pc:docMk/>
            <pc:sldMk cId="4084644036" sldId="1972"/>
            <ac:spMk id="11" creationId="{720E9915-C480-0AE3-3880-7AB7DE69F899}"/>
          </ac:spMkLst>
        </pc:spChg>
        <pc:spChg chg="add mod">
          <ac:chgData name="Sahil Ali" userId="252a7ab2-45c4-4f42-b943-1ec17695699b" providerId="ADAL" clId="{0931979A-FC9B-4550-ABB8-FA830DB2238B}" dt="2023-09-02T12:55:45.045" v="2182" actId="14100"/>
          <ac:spMkLst>
            <pc:docMk/>
            <pc:sldMk cId="4084644036" sldId="1972"/>
            <ac:spMk id="12" creationId="{D453BCE2-BCD5-7A65-0D64-6C9630DFB44C}"/>
          </ac:spMkLst>
        </pc:spChg>
        <pc:spChg chg="add mod">
          <ac:chgData name="Sahil Ali" userId="252a7ab2-45c4-4f42-b943-1ec17695699b" providerId="ADAL" clId="{0931979A-FC9B-4550-ABB8-FA830DB2238B}" dt="2023-09-02T12:56:31.145" v="2199" actId="20577"/>
          <ac:spMkLst>
            <pc:docMk/>
            <pc:sldMk cId="4084644036" sldId="1972"/>
            <ac:spMk id="13" creationId="{57ED0F3F-04DB-6CC2-11C6-DEBED653B621}"/>
          </ac:spMkLst>
        </pc:spChg>
        <pc:picChg chg="add mod">
          <ac:chgData name="Sahil Ali" userId="252a7ab2-45c4-4f42-b943-1ec17695699b" providerId="ADAL" clId="{0931979A-FC9B-4550-ABB8-FA830DB2238B}" dt="2023-09-02T12:52:42.077" v="2136" actId="1076"/>
          <ac:picMkLst>
            <pc:docMk/>
            <pc:sldMk cId="4084644036" sldId="1972"/>
            <ac:picMk id="5" creationId="{C8CCDF8B-1A73-AE18-AFA7-79FF143348EC}"/>
          </ac:picMkLst>
        </pc:picChg>
        <pc:picChg chg="add del mod">
          <ac:chgData name="Sahil Ali" userId="252a7ab2-45c4-4f42-b943-1ec17695699b" providerId="ADAL" clId="{0931979A-FC9B-4550-ABB8-FA830DB2238B}" dt="2023-09-02T12:51:22.948" v="2108" actId="931"/>
          <ac:picMkLst>
            <pc:docMk/>
            <pc:sldMk cId="4084644036" sldId="1972"/>
            <ac:picMk id="7" creationId="{EA4AF161-6470-D643-0329-E24B963A23DB}"/>
          </ac:picMkLst>
        </pc:picChg>
      </pc:sldChg>
      <pc:sldChg chg="addSp delSp add modNotesTx">
        <pc:chgData name="Sahil Ali" userId="252a7ab2-45c4-4f42-b943-1ec17695699b" providerId="ADAL" clId="{0931979A-FC9B-4550-ABB8-FA830DB2238B}" dt="2023-09-02T13:20:10.688" v="2203" actId="20577"/>
        <pc:sldMkLst>
          <pc:docMk/>
          <pc:sldMk cId="3696583190" sldId="1973"/>
        </pc:sldMkLst>
        <pc:picChg chg="del">
          <ac:chgData name="Sahil Ali" userId="252a7ab2-45c4-4f42-b943-1ec17695699b" providerId="ADAL" clId="{0931979A-FC9B-4550-ABB8-FA830DB2238B}" dt="2023-09-02T13:20:02.782" v="2201" actId="478"/>
          <ac:picMkLst>
            <pc:docMk/>
            <pc:sldMk cId="3696583190" sldId="1973"/>
            <ac:picMk id="9218" creationId="{A4939DCF-4CB0-B457-A041-815D9A12EC92}"/>
          </ac:picMkLst>
        </pc:picChg>
        <pc:picChg chg="add">
          <ac:chgData name="Sahil Ali" userId="252a7ab2-45c4-4f42-b943-1ec17695699b" providerId="ADAL" clId="{0931979A-FC9B-4550-ABB8-FA830DB2238B}" dt="2023-09-02T13:20:04.696" v="2202"/>
          <ac:picMkLst>
            <pc:docMk/>
            <pc:sldMk cId="3696583190" sldId="1973"/>
            <ac:picMk id="16386" creationId="{3529AA39-3EA5-1A64-FEF7-F952B83FDCCF}"/>
          </ac:picMkLst>
        </pc:picChg>
      </pc:sldChg>
      <pc:sldChg chg="addSp delSp modSp add mod">
        <pc:chgData name="Sahil Ali" userId="252a7ab2-45c4-4f42-b943-1ec17695699b" providerId="ADAL" clId="{0931979A-FC9B-4550-ABB8-FA830DB2238B}" dt="2023-09-02T13:35:28.168" v="2808" actId="113"/>
        <pc:sldMkLst>
          <pc:docMk/>
          <pc:sldMk cId="25285908" sldId="1974"/>
        </pc:sldMkLst>
        <pc:spChg chg="add mod">
          <ac:chgData name="Sahil Ali" userId="252a7ab2-45c4-4f42-b943-1ec17695699b" providerId="ADAL" clId="{0931979A-FC9B-4550-ABB8-FA830DB2238B}" dt="2023-09-02T13:35:28.168" v="2808" actId="113"/>
          <ac:spMkLst>
            <pc:docMk/>
            <pc:sldMk cId="25285908" sldId="1974"/>
            <ac:spMk id="2" creationId="{AB9D436F-F77F-7AA1-2AAB-F39A94B446C8}"/>
          </ac:spMkLst>
        </pc:spChg>
        <pc:spChg chg="add mod">
          <ac:chgData name="Sahil Ali" userId="252a7ab2-45c4-4f42-b943-1ec17695699b" providerId="ADAL" clId="{0931979A-FC9B-4550-ABB8-FA830DB2238B}" dt="2023-09-02T13:30:54.591" v="2225"/>
          <ac:spMkLst>
            <pc:docMk/>
            <pc:sldMk cId="25285908" sldId="1974"/>
            <ac:spMk id="3" creationId="{3C0AD743-05EC-744E-FD0E-30E1D5DA44EB}"/>
          </ac:spMkLst>
        </pc:spChg>
        <pc:picChg chg="del">
          <ac:chgData name="Sahil Ali" userId="252a7ab2-45c4-4f42-b943-1ec17695699b" providerId="ADAL" clId="{0931979A-FC9B-4550-ABB8-FA830DB2238B}" dt="2023-09-02T13:29:48.956" v="2205" actId="478"/>
          <ac:picMkLst>
            <pc:docMk/>
            <pc:sldMk cId="25285908" sldId="1974"/>
            <ac:picMk id="16386" creationId="{3529AA39-3EA5-1A64-FEF7-F952B83FDCCF}"/>
          </ac:picMkLst>
        </pc:picChg>
        <pc:picChg chg="add del">
          <ac:chgData name="Sahil Ali" userId="252a7ab2-45c4-4f42-b943-1ec17695699b" providerId="ADAL" clId="{0931979A-FC9B-4550-ABB8-FA830DB2238B}" dt="2023-09-02T13:35:21.915" v="2806"/>
          <ac:picMkLst>
            <pc:docMk/>
            <pc:sldMk cId="25285908" sldId="1974"/>
            <ac:picMk id="17410" creationId="{FD9BB8AD-19BE-55EA-ED32-5A38CF1AAFE9}"/>
          </ac:picMkLst>
        </pc:picChg>
      </pc:sldChg>
      <pc:sldChg chg="modSp new del mod">
        <pc:chgData name="Sahil Ali" userId="252a7ab2-45c4-4f42-b943-1ec17695699b" providerId="ADAL" clId="{0931979A-FC9B-4550-ABB8-FA830DB2238B}" dt="2023-09-02T13:40:56.030" v="2833" actId="680"/>
        <pc:sldMkLst>
          <pc:docMk/>
          <pc:sldMk cId="1183883650" sldId="1975"/>
        </pc:sldMkLst>
        <pc:spChg chg="mod">
          <ac:chgData name="Sahil Ali" userId="252a7ab2-45c4-4f42-b943-1ec17695699b" providerId="ADAL" clId="{0931979A-FC9B-4550-ABB8-FA830DB2238B}" dt="2023-09-02T13:40:55.557" v="2832" actId="20577"/>
          <ac:spMkLst>
            <pc:docMk/>
            <pc:sldMk cId="1183883650" sldId="1975"/>
            <ac:spMk id="2" creationId="{F3A2FA9B-00B9-1524-5984-9BCD526CD39A}"/>
          </ac:spMkLst>
        </pc:spChg>
        <pc:spChg chg="mod">
          <ac:chgData name="Sahil Ali" userId="252a7ab2-45c4-4f42-b943-1ec17695699b" providerId="ADAL" clId="{0931979A-FC9B-4550-ABB8-FA830DB2238B}" dt="2023-09-02T13:40:55.259" v="2831" actId="20577"/>
          <ac:spMkLst>
            <pc:docMk/>
            <pc:sldMk cId="1183883650" sldId="1975"/>
            <ac:spMk id="3" creationId="{02C4589B-AF01-E9D5-20C3-D60F12D7A2D8}"/>
          </ac:spMkLst>
        </pc:spChg>
      </pc:sldChg>
      <pc:sldChg chg="modSp add mod modNotesTx">
        <pc:chgData name="Sahil Ali" userId="252a7ab2-45c4-4f42-b943-1ec17695699b" providerId="ADAL" clId="{0931979A-FC9B-4550-ABB8-FA830DB2238B}" dt="2023-09-02T13:48:19.903" v="3100" actId="20577"/>
        <pc:sldMkLst>
          <pc:docMk/>
          <pc:sldMk cId="1927688298" sldId="1975"/>
        </pc:sldMkLst>
        <pc:spChg chg="mod">
          <ac:chgData name="Sahil Ali" userId="252a7ab2-45c4-4f42-b943-1ec17695699b" providerId="ADAL" clId="{0931979A-FC9B-4550-ABB8-FA830DB2238B}" dt="2023-09-02T13:43:36.924" v="3079" actId="20577"/>
          <ac:spMkLst>
            <pc:docMk/>
            <pc:sldMk cId="1927688298" sldId="1975"/>
            <ac:spMk id="2" creationId="{AB9D436F-F77F-7AA1-2AAB-F39A94B446C8}"/>
          </ac:spMkLst>
        </pc:spChg>
        <pc:spChg chg="mod">
          <ac:chgData name="Sahil Ali" userId="252a7ab2-45c4-4f42-b943-1ec17695699b" providerId="ADAL" clId="{0931979A-FC9B-4550-ABB8-FA830DB2238B}" dt="2023-09-02T13:41:11.351" v="2851" actId="20577"/>
          <ac:spMkLst>
            <pc:docMk/>
            <pc:sldMk cId="1927688298" sldId="1975"/>
            <ac:spMk id="3" creationId="{3C0AD743-05EC-744E-FD0E-30E1D5DA44EB}"/>
          </ac:spMkLst>
        </pc:spChg>
      </pc:sldChg>
      <pc:sldChg chg="addSp delSp modSp add mod">
        <pc:chgData name="Sahil Ali" userId="252a7ab2-45c4-4f42-b943-1ec17695699b" providerId="ADAL" clId="{0931979A-FC9B-4550-ABB8-FA830DB2238B}" dt="2023-09-02T16:48:19.538" v="3968" actId="1076"/>
        <pc:sldMkLst>
          <pc:docMk/>
          <pc:sldMk cId="3837545047" sldId="1976"/>
        </pc:sldMkLst>
        <pc:spChg chg="mod">
          <ac:chgData name="Sahil Ali" userId="252a7ab2-45c4-4f42-b943-1ec17695699b" providerId="ADAL" clId="{0931979A-FC9B-4550-ABB8-FA830DB2238B}" dt="2023-09-02T16:47:56.912" v="3958" actId="20577"/>
          <ac:spMkLst>
            <pc:docMk/>
            <pc:sldMk cId="3837545047" sldId="1976"/>
            <ac:spMk id="3" creationId="{249D520F-BAF0-1723-6CAF-9CE88D78141C}"/>
          </ac:spMkLst>
        </pc:spChg>
        <pc:spChg chg="mod">
          <ac:chgData name="Sahil Ali" userId="252a7ab2-45c4-4f42-b943-1ec17695699b" providerId="ADAL" clId="{0931979A-FC9B-4550-ABB8-FA830DB2238B}" dt="2023-09-02T16:44:13.428" v="3901" actId="207"/>
          <ac:spMkLst>
            <pc:docMk/>
            <pc:sldMk cId="3837545047" sldId="1976"/>
            <ac:spMk id="6" creationId="{AEAD8D40-5773-FD9E-6DD7-BEB6AC5F8E20}"/>
          </ac:spMkLst>
        </pc:spChg>
        <pc:spChg chg="add mod">
          <ac:chgData name="Sahil Ali" userId="252a7ab2-45c4-4f42-b943-1ec17695699b" providerId="ADAL" clId="{0931979A-FC9B-4550-ABB8-FA830DB2238B}" dt="2023-09-02T16:48:19.538" v="3968" actId="1076"/>
          <ac:spMkLst>
            <pc:docMk/>
            <pc:sldMk cId="3837545047" sldId="1976"/>
            <ac:spMk id="13" creationId="{8E0A9804-2303-F425-2FF5-6E3C31643D7D}"/>
          </ac:spMkLst>
        </pc:spChg>
        <pc:spChg chg="add mod">
          <ac:chgData name="Sahil Ali" userId="252a7ab2-45c4-4f42-b943-1ec17695699b" providerId="ADAL" clId="{0931979A-FC9B-4550-ABB8-FA830DB2238B}" dt="2023-09-02T16:46:19.533" v="3922" actId="1076"/>
          <ac:spMkLst>
            <pc:docMk/>
            <pc:sldMk cId="3837545047" sldId="1976"/>
            <ac:spMk id="14" creationId="{2D3F9C74-02E7-C327-07C7-3040F2126056}"/>
          </ac:spMkLst>
        </pc:spChg>
        <pc:spChg chg="del">
          <ac:chgData name="Sahil Ali" userId="252a7ab2-45c4-4f42-b943-1ec17695699b" providerId="ADAL" clId="{0931979A-FC9B-4550-ABB8-FA830DB2238B}" dt="2023-09-02T16:46:24.160" v="3923" actId="478"/>
          <ac:spMkLst>
            <pc:docMk/>
            <pc:sldMk cId="3837545047" sldId="1976"/>
            <ac:spMk id="42" creationId="{8FF49F7B-E004-9C42-8A2A-810C44C60E76}"/>
          </ac:spMkLst>
        </pc:spChg>
        <pc:spChg chg="del mod">
          <ac:chgData name="Sahil Ali" userId="252a7ab2-45c4-4f42-b943-1ec17695699b" providerId="ADAL" clId="{0931979A-FC9B-4550-ABB8-FA830DB2238B}" dt="2023-09-02T16:41:45.353" v="3813" actId="478"/>
          <ac:spMkLst>
            <pc:docMk/>
            <pc:sldMk cId="3837545047" sldId="1976"/>
            <ac:spMk id="45" creationId="{1284A197-20D8-9BD1-DEE9-141ED42605E8}"/>
          </ac:spMkLst>
        </pc:spChg>
        <pc:spChg chg="mod">
          <ac:chgData name="Sahil Ali" userId="252a7ab2-45c4-4f42-b943-1ec17695699b" providerId="ADAL" clId="{0931979A-FC9B-4550-ABB8-FA830DB2238B}" dt="2023-09-02T16:41:23.115" v="3809" actId="1076"/>
          <ac:spMkLst>
            <pc:docMk/>
            <pc:sldMk cId="3837545047" sldId="1976"/>
            <ac:spMk id="46" creationId="{D8C8C60F-C983-A02E-9CA3-9ABD780B1957}"/>
          </ac:spMkLst>
        </pc:spChg>
        <pc:picChg chg="add mod">
          <ac:chgData name="Sahil Ali" userId="252a7ab2-45c4-4f42-b943-1ec17695699b" providerId="ADAL" clId="{0931979A-FC9B-4550-ABB8-FA830DB2238B}" dt="2023-09-02T16:45:40.728" v="3910" actId="1076"/>
          <ac:picMkLst>
            <pc:docMk/>
            <pc:sldMk cId="3837545047" sldId="1976"/>
            <ac:picMk id="12" creationId="{43F44888-4493-F7F9-96D5-5F59EA47347D}"/>
          </ac:picMkLst>
        </pc:picChg>
        <pc:picChg chg="mod">
          <ac:chgData name="Sahil Ali" userId="252a7ab2-45c4-4f42-b943-1ec17695699b" providerId="ADAL" clId="{0931979A-FC9B-4550-ABB8-FA830DB2238B}" dt="2023-09-02T16:41:35.349" v="3811" actId="1076"/>
          <ac:picMkLst>
            <pc:docMk/>
            <pc:sldMk cId="3837545047" sldId="1976"/>
            <ac:picMk id="39" creationId="{0F2F7438-5091-2773-BC8A-EA9B5CC085E2}"/>
          </ac:picMkLst>
        </pc:picChg>
        <pc:cxnChg chg="mod">
          <ac:chgData name="Sahil Ali" userId="252a7ab2-45c4-4f42-b943-1ec17695699b" providerId="ADAL" clId="{0931979A-FC9B-4550-ABB8-FA830DB2238B}" dt="2023-09-02T16:40:54.648" v="3793" actId="14100"/>
          <ac:cxnSpMkLst>
            <pc:docMk/>
            <pc:sldMk cId="3837545047" sldId="1976"/>
            <ac:cxnSpMk id="17" creationId="{274B81F0-079E-CAEA-A874-BF3BED271252}"/>
          </ac:cxnSpMkLst>
        </pc:cxnChg>
        <pc:cxnChg chg="mod">
          <ac:chgData name="Sahil Ali" userId="252a7ab2-45c4-4f42-b943-1ec17695699b" providerId="ADAL" clId="{0931979A-FC9B-4550-ABB8-FA830DB2238B}" dt="2023-09-02T16:41:02.562" v="3794" actId="1076"/>
          <ac:cxnSpMkLst>
            <pc:docMk/>
            <pc:sldMk cId="3837545047" sldId="1976"/>
            <ac:cxnSpMk id="28" creationId="{C6CDD87D-35DD-4367-6420-2726C3B4FB20}"/>
          </ac:cxnSpMkLst>
        </pc:cxnChg>
        <pc:cxnChg chg="mod">
          <ac:chgData name="Sahil Ali" userId="252a7ab2-45c4-4f42-b943-1ec17695699b" providerId="ADAL" clId="{0931979A-FC9B-4550-ABB8-FA830DB2238B}" dt="2023-09-02T16:41:28.348" v="3810" actId="14100"/>
          <ac:cxnSpMkLst>
            <pc:docMk/>
            <pc:sldMk cId="3837545047" sldId="1976"/>
            <ac:cxnSpMk id="31" creationId="{A8DC461A-B493-C56B-0603-3190C571CC48}"/>
          </ac:cxnSpMkLst>
        </pc:cxnChg>
      </pc:sldChg>
      <pc:sldChg chg="addSp delSp modSp add mod modNotesTx">
        <pc:chgData name="Sahil Ali" userId="252a7ab2-45c4-4f42-b943-1ec17695699b" providerId="ADAL" clId="{0931979A-FC9B-4550-ABB8-FA830DB2238B}" dt="2023-09-05T17:52:31.166" v="4280" actId="22"/>
        <pc:sldMkLst>
          <pc:docMk/>
          <pc:sldMk cId="3973674315" sldId="1977"/>
        </pc:sldMkLst>
        <pc:spChg chg="mod">
          <ac:chgData name="Sahil Ali" userId="252a7ab2-45c4-4f42-b943-1ec17695699b" providerId="ADAL" clId="{0931979A-FC9B-4550-ABB8-FA830DB2238B}" dt="2023-09-05T17:49:45.384" v="4253" actId="20577"/>
          <ac:spMkLst>
            <pc:docMk/>
            <pc:sldMk cId="3973674315" sldId="1977"/>
            <ac:spMk id="2" creationId="{ABA6F370-5E9F-17F7-A093-DD01B17670D2}"/>
          </ac:spMkLst>
        </pc:spChg>
        <pc:spChg chg="del">
          <ac:chgData name="Sahil Ali" userId="252a7ab2-45c4-4f42-b943-1ec17695699b" providerId="ADAL" clId="{0931979A-FC9B-4550-ABB8-FA830DB2238B}" dt="2023-09-05T17:49:25.742" v="4244" actId="478"/>
          <ac:spMkLst>
            <pc:docMk/>
            <pc:sldMk cId="3973674315" sldId="1977"/>
            <ac:spMk id="3" creationId="{E3F558EB-D653-E787-7366-2D510CEA6F2F}"/>
          </ac:spMkLst>
        </pc:spChg>
        <pc:spChg chg="add del mod">
          <ac:chgData name="Sahil Ali" userId="252a7ab2-45c4-4f42-b943-1ec17695699b" providerId="ADAL" clId="{0931979A-FC9B-4550-ABB8-FA830DB2238B}" dt="2023-09-05T17:50:50.946" v="4261" actId="478"/>
          <ac:spMkLst>
            <pc:docMk/>
            <pc:sldMk cId="3973674315" sldId="1977"/>
            <ac:spMk id="6" creationId="{ACD03D7F-98CF-B6D7-A676-22E65C37605F}"/>
          </ac:spMkLst>
        </pc:spChg>
        <pc:spChg chg="add del mod">
          <ac:chgData name="Sahil Ali" userId="252a7ab2-45c4-4f42-b943-1ec17695699b" providerId="ADAL" clId="{0931979A-FC9B-4550-ABB8-FA830DB2238B}" dt="2023-09-05T17:49:52.356" v="4255" actId="478"/>
          <ac:spMkLst>
            <pc:docMk/>
            <pc:sldMk cId="3973674315" sldId="1977"/>
            <ac:spMk id="8" creationId="{2FEF737E-942E-2E74-010D-BAD7C23B1A99}"/>
          </ac:spMkLst>
        </pc:spChg>
        <pc:spChg chg="add del">
          <ac:chgData name="Sahil Ali" userId="252a7ab2-45c4-4f42-b943-1ec17695699b" providerId="ADAL" clId="{0931979A-FC9B-4550-ABB8-FA830DB2238B}" dt="2023-09-05T17:50:57.351" v="4263"/>
          <ac:spMkLst>
            <pc:docMk/>
            <pc:sldMk cId="3973674315" sldId="1977"/>
            <ac:spMk id="9" creationId="{A5480682-44FE-2A11-9670-DE3BF837A2C0}"/>
          </ac:spMkLst>
        </pc:spChg>
        <pc:spChg chg="add del mod">
          <ac:chgData name="Sahil Ali" userId="252a7ab2-45c4-4f42-b943-1ec17695699b" providerId="ADAL" clId="{0931979A-FC9B-4550-ABB8-FA830DB2238B}" dt="2023-09-05T17:51:56.746" v="4275"/>
          <ac:spMkLst>
            <pc:docMk/>
            <pc:sldMk cId="3973674315" sldId="1977"/>
            <ac:spMk id="10" creationId="{A0448780-41E0-42B6-DA10-5264C408E7C6}"/>
          </ac:spMkLst>
        </pc:spChg>
        <pc:spChg chg="add mod">
          <ac:chgData name="Sahil Ali" userId="252a7ab2-45c4-4f42-b943-1ec17695699b" providerId="ADAL" clId="{0931979A-FC9B-4550-ABB8-FA830DB2238B}" dt="2023-09-05T17:52:02.221" v="4276" actId="1076"/>
          <ac:spMkLst>
            <pc:docMk/>
            <pc:sldMk cId="3973674315" sldId="1977"/>
            <ac:spMk id="11" creationId="{5373B69C-CA74-99E0-0990-F013C5CCB499}"/>
          </ac:spMkLst>
        </pc:spChg>
        <pc:spChg chg="add del mod">
          <ac:chgData name="Sahil Ali" userId="252a7ab2-45c4-4f42-b943-1ec17695699b" providerId="ADAL" clId="{0931979A-FC9B-4550-ABB8-FA830DB2238B}" dt="2023-09-05T17:52:31.166" v="4280" actId="22"/>
          <ac:spMkLst>
            <pc:docMk/>
            <pc:sldMk cId="3973674315" sldId="1977"/>
            <ac:spMk id="13" creationId="{F6A15A84-7988-97AE-176F-7B84B0EA5159}"/>
          </ac:spMkLst>
        </pc:spChg>
        <pc:picChg chg="add mod">
          <ac:chgData name="Sahil Ali" userId="252a7ab2-45c4-4f42-b943-1ec17695699b" providerId="ADAL" clId="{0931979A-FC9B-4550-ABB8-FA830DB2238B}" dt="2023-09-05T17:49:59.361" v="4259" actId="962"/>
          <ac:picMkLst>
            <pc:docMk/>
            <pc:sldMk cId="3973674315" sldId="1977"/>
            <ac:picMk id="5" creationId="{20B3F7D4-5155-AD9A-4459-473D2D1CDA0B}"/>
          </ac:picMkLst>
        </pc:picChg>
      </pc:sldChg>
      <pc:sldChg chg="addSp delSp modSp add mod modNotesTx">
        <pc:chgData name="Sahil Ali" userId="252a7ab2-45c4-4f42-b943-1ec17695699b" providerId="ADAL" clId="{0931979A-FC9B-4550-ABB8-FA830DB2238B}" dt="2023-09-05T18:00:53.206" v="4437" actId="20577"/>
        <pc:sldMkLst>
          <pc:docMk/>
          <pc:sldMk cId="3599364551" sldId="1978"/>
        </pc:sldMkLst>
        <pc:spChg chg="add del">
          <ac:chgData name="Sahil Ali" userId="252a7ab2-45c4-4f42-b943-1ec17695699b" providerId="ADAL" clId="{0931979A-FC9B-4550-ABB8-FA830DB2238B}" dt="2023-09-05T17:59:24.944" v="4412"/>
          <ac:spMkLst>
            <pc:docMk/>
            <pc:sldMk cId="3599364551" sldId="1978"/>
            <ac:spMk id="2" creationId="{7F77589E-C715-5C6D-DC26-74DC84718E1E}"/>
          </ac:spMkLst>
        </pc:spChg>
        <pc:spChg chg="add del mod">
          <ac:chgData name="Sahil Ali" userId="252a7ab2-45c4-4f42-b943-1ec17695699b" providerId="ADAL" clId="{0931979A-FC9B-4550-ABB8-FA830DB2238B}" dt="2023-09-05T18:00:22.790" v="4428" actId="1076"/>
          <ac:spMkLst>
            <pc:docMk/>
            <pc:sldMk cId="3599364551" sldId="1978"/>
            <ac:spMk id="3" creationId="{75C04104-C797-7CA9-E159-C76793B89FBE}"/>
          </ac:spMkLst>
        </pc:spChg>
        <pc:spChg chg="mod">
          <ac:chgData name="Sahil Ali" userId="252a7ab2-45c4-4f42-b943-1ec17695699b" providerId="ADAL" clId="{0931979A-FC9B-4550-ABB8-FA830DB2238B}" dt="2023-09-05T17:59:16.154" v="4410" actId="2711"/>
          <ac:spMkLst>
            <pc:docMk/>
            <pc:sldMk cId="3599364551" sldId="1978"/>
            <ac:spMk id="5" creationId="{C28850B3-4D8B-EB04-B0BB-32E10CEC056A}"/>
          </ac:spMkLst>
        </pc:spChg>
        <pc:spChg chg="add del mod">
          <ac:chgData name="Sahil Ali" userId="252a7ab2-45c4-4f42-b943-1ec17695699b" providerId="ADAL" clId="{0931979A-FC9B-4550-ABB8-FA830DB2238B}" dt="2023-09-05T17:59:49.898" v="4423" actId="14100"/>
          <ac:spMkLst>
            <pc:docMk/>
            <pc:sldMk cId="3599364551" sldId="1978"/>
            <ac:spMk id="6" creationId="{54278668-57AC-63DC-34BD-CE2A7B5F95D2}"/>
          </ac:spMkLst>
        </pc:spChg>
      </pc:sldChg>
      <pc:sldChg chg="addSp delSp modSp new mod">
        <pc:chgData name="Sahil Ali" userId="252a7ab2-45c4-4f42-b943-1ec17695699b" providerId="ADAL" clId="{0931979A-FC9B-4550-ABB8-FA830DB2238B}" dt="2023-09-05T18:11:07.835" v="4532" actId="207"/>
        <pc:sldMkLst>
          <pc:docMk/>
          <pc:sldMk cId="1949756614" sldId="1979"/>
        </pc:sldMkLst>
        <pc:spChg chg="mod">
          <ac:chgData name="Sahil Ali" userId="252a7ab2-45c4-4f42-b943-1ec17695699b" providerId="ADAL" clId="{0931979A-FC9B-4550-ABB8-FA830DB2238B}" dt="2023-09-05T18:10:31.178" v="4519" actId="20577"/>
          <ac:spMkLst>
            <pc:docMk/>
            <pc:sldMk cId="1949756614" sldId="1979"/>
            <ac:spMk id="2" creationId="{04F83CF5-00F2-B9C6-5D08-625D0E650A04}"/>
          </ac:spMkLst>
        </pc:spChg>
        <pc:spChg chg="del">
          <ac:chgData name="Sahil Ali" userId="252a7ab2-45c4-4f42-b943-1ec17695699b" providerId="ADAL" clId="{0931979A-FC9B-4550-ABB8-FA830DB2238B}" dt="2023-09-05T18:10:33.380" v="4520" actId="478"/>
          <ac:spMkLst>
            <pc:docMk/>
            <pc:sldMk cId="1949756614" sldId="1979"/>
            <ac:spMk id="3" creationId="{05503D0B-DAAC-2DE9-1C69-794BF6732EEE}"/>
          </ac:spMkLst>
        </pc:spChg>
        <pc:spChg chg="add mod">
          <ac:chgData name="Sahil Ali" userId="252a7ab2-45c4-4f42-b943-1ec17695699b" providerId="ADAL" clId="{0931979A-FC9B-4550-ABB8-FA830DB2238B}" dt="2023-09-05T18:11:07.835" v="4532" actId="207"/>
          <ac:spMkLst>
            <pc:docMk/>
            <pc:sldMk cId="1949756614" sldId="1979"/>
            <ac:spMk id="6" creationId="{D913C549-90A4-96A3-15FD-2D208823AD43}"/>
          </ac:spMkLst>
        </pc:spChg>
        <pc:picChg chg="add mod">
          <ac:chgData name="Sahil Ali" userId="252a7ab2-45c4-4f42-b943-1ec17695699b" providerId="ADAL" clId="{0931979A-FC9B-4550-ABB8-FA830DB2238B}" dt="2023-09-05T18:10:51.617" v="4528" actId="962"/>
          <ac:picMkLst>
            <pc:docMk/>
            <pc:sldMk cId="1949756614" sldId="1979"/>
            <ac:picMk id="5" creationId="{0B090D89-C8A0-CE87-0091-973AC0135E23}"/>
          </ac:picMkLst>
        </pc:picChg>
      </pc:sldChg>
      <pc:sldChg chg="add del">
        <pc:chgData name="Sahil Ali" userId="252a7ab2-45c4-4f42-b943-1ec17695699b" providerId="ADAL" clId="{0931979A-FC9B-4550-ABB8-FA830DB2238B}" dt="2023-09-05T18:01:23.649" v="4439" actId="2890"/>
        <pc:sldMkLst>
          <pc:docMk/>
          <pc:sldMk cId="2927149635" sldId="1979"/>
        </pc:sldMkLst>
      </pc:sldChg>
      <pc:sldChg chg="addSp delSp modSp new del mod chgLayout">
        <pc:chgData name="Sahil Ali" userId="252a7ab2-45c4-4f42-b943-1ec17695699b" providerId="ADAL" clId="{0931979A-FC9B-4550-ABB8-FA830DB2238B}" dt="2023-09-06T12:23:19.002" v="4667" actId="2696"/>
        <pc:sldMkLst>
          <pc:docMk/>
          <pc:sldMk cId="3361916045" sldId="1980"/>
        </pc:sldMkLst>
        <pc:spChg chg="del">
          <ac:chgData name="Sahil Ali" userId="252a7ab2-45c4-4f42-b943-1ec17695699b" providerId="ADAL" clId="{0931979A-FC9B-4550-ABB8-FA830DB2238B}" dt="2023-09-06T12:11:18.656" v="4617" actId="478"/>
          <ac:spMkLst>
            <pc:docMk/>
            <pc:sldMk cId="3361916045" sldId="1980"/>
            <ac:spMk id="2" creationId="{5FE69C78-06C0-1EA6-21CB-3B9C8B4483E5}"/>
          </ac:spMkLst>
        </pc:spChg>
        <pc:spChg chg="add mod">
          <ac:chgData name="Sahil Ali" userId="252a7ab2-45c4-4f42-b943-1ec17695699b" providerId="ADAL" clId="{0931979A-FC9B-4550-ABB8-FA830DB2238B}" dt="2023-09-06T12:11:39.856" v="4618" actId="700"/>
          <ac:spMkLst>
            <pc:docMk/>
            <pc:sldMk cId="3361916045" sldId="1980"/>
            <ac:spMk id="3" creationId="{06A9AD6C-0B67-0817-330C-EFBF03590EB7}"/>
          </ac:spMkLst>
        </pc:spChg>
        <pc:spChg chg="add mod">
          <ac:chgData name="Sahil Ali" userId="252a7ab2-45c4-4f42-b943-1ec17695699b" providerId="ADAL" clId="{0931979A-FC9B-4550-ABB8-FA830DB2238B}" dt="2023-09-06T12:11:39.856" v="4618" actId="700"/>
          <ac:spMkLst>
            <pc:docMk/>
            <pc:sldMk cId="3361916045" sldId="1980"/>
            <ac:spMk id="4" creationId="{1F3BE89B-34B2-6047-6E93-9252C69C7405}"/>
          </ac:spMkLst>
        </pc:spChg>
        <pc:spChg chg="add mod">
          <ac:chgData name="Sahil Ali" userId="252a7ab2-45c4-4f42-b943-1ec17695699b" providerId="ADAL" clId="{0931979A-FC9B-4550-ABB8-FA830DB2238B}" dt="2023-09-06T12:11:39.856" v="4618" actId="700"/>
          <ac:spMkLst>
            <pc:docMk/>
            <pc:sldMk cId="3361916045" sldId="1980"/>
            <ac:spMk id="5" creationId="{964C8FC9-6F32-0312-7C6E-193167FFDAAB}"/>
          </ac:spMkLst>
        </pc:spChg>
      </pc:sldChg>
      <pc:sldChg chg="addSp delSp modSp new del mod modClrScheme chgLayout">
        <pc:chgData name="Sahil Ali" userId="252a7ab2-45c4-4f42-b943-1ec17695699b" providerId="ADAL" clId="{0931979A-FC9B-4550-ABB8-FA830DB2238B}" dt="2023-09-06T12:23:12.067" v="4666" actId="2696"/>
        <pc:sldMkLst>
          <pc:docMk/>
          <pc:sldMk cId="2727783170" sldId="1981"/>
        </pc:sldMkLst>
        <pc:spChg chg="del mod ord">
          <ac:chgData name="Sahil Ali" userId="252a7ab2-45c4-4f42-b943-1ec17695699b" providerId="ADAL" clId="{0931979A-FC9B-4550-ABB8-FA830DB2238B}" dt="2023-09-06T12:12:04.530" v="4620" actId="700"/>
          <ac:spMkLst>
            <pc:docMk/>
            <pc:sldMk cId="2727783170" sldId="1981"/>
            <ac:spMk id="2" creationId="{5CF913F5-4BC3-1742-6BF3-CEB545A5004F}"/>
          </ac:spMkLst>
        </pc:spChg>
        <pc:spChg chg="del mod ord">
          <ac:chgData name="Sahil Ali" userId="252a7ab2-45c4-4f42-b943-1ec17695699b" providerId="ADAL" clId="{0931979A-FC9B-4550-ABB8-FA830DB2238B}" dt="2023-09-06T12:12:04.530" v="4620" actId="700"/>
          <ac:spMkLst>
            <pc:docMk/>
            <pc:sldMk cId="2727783170" sldId="1981"/>
            <ac:spMk id="3" creationId="{B5EF5A37-41D7-90FF-7C04-66DF4E64CDFE}"/>
          </ac:spMkLst>
        </pc:spChg>
        <pc:spChg chg="del">
          <ac:chgData name="Sahil Ali" userId="252a7ab2-45c4-4f42-b943-1ec17695699b" providerId="ADAL" clId="{0931979A-FC9B-4550-ABB8-FA830DB2238B}" dt="2023-09-06T12:12:04.530" v="4620" actId="700"/>
          <ac:spMkLst>
            <pc:docMk/>
            <pc:sldMk cId="2727783170" sldId="1981"/>
            <ac:spMk id="4" creationId="{1129CA3C-8419-48E4-9499-63EA46D08997}"/>
          </ac:spMkLst>
        </pc:spChg>
        <pc:spChg chg="add del mod ord">
          <ac:chgData name="Sahil Ali" userId="252a7ab2-45c4-4f42-b943-1ec17695699b" providerId="ADAL" clId="{0931979A-FC9B-4550-ABB8-FA830DB2238B}" dt="2023-09-06T12:12:10.129" v="4621" actId="478"/>
          <ac:spMkLst>
            <pc:docMk/>
            <pc:sldMk cId="2727783170" sldId="1981"/>
            <ac:spMk id="5" creationId="{3C19F3D9-15D1-005B-215D-6FC10B5C96DD}"/>
          </ac:spMkLst>
        </pc:spChg>
        <pc:spChg chg="add del mod ord">
          <ac:chgData name="Sahil Ali" userId="252a7ab2-45c4-4f42-b943-1ec17695699b" providerId="ADAL" clId="{0931979A-FC9B-4550-ABB8-FA830DB2238B}" dt="2023-09-06T12:12:14.637" v="4622" actId="478"/>
          <ac:spMkLst>
            <pc:docMk/>
            <pc:sldMk cId="2727783170" sldId="1981"/>
            <ac:spMk id="6" creationId="{9602EBBE-2FE0-C4C9-E9B9-7EA87B3E8E78}"/>
          </ac:spMkLst>
        </pc:spChg>
        <pc:spChg chg="add mod">
          <ac:chgData name="Sahil Ali" userId="252a7ab2-45c4-4f42-b943-1ec17695699b" providerId="ADAL" clId="{0931979A-FC9B-4550-ABB8-FA830DB2238B}" dt="2023-09-06T12:12:20.641" v="4623" actId="26606"/>
          <ac:spMkLst>
            <pc:docMk/>
            <pc:sldMk cId="2727783170" sldId="1981"/>
            <ac:spMk id="7" creationId="{D95198D0-F54E-B4D4-C857-3661529735F3}"/>
          </ac:spMkLst>
        </pc:spChg>
        <pc:spChg chg="add mod">
          <ac:chgData name="Sahil Ali" userId="252a7ab2-45c4-4f42-b943-1ec17695699b" providerId="ADAL" clId="{0931979A-FC9B-4550-ABB8-FA830DB2238B}" dt="2023-09-06T12:12:20.641" v="4623" actId="26606"/>
          <ac:spMkLst>
            <pc:docMk/>
            <pc:sldMk cId="2727783170" sldId="1981"/>
            <ac:spMk id="8" creationId="{9EF7DBA6-12BC-9DE3-1CBA-9C9FD9848ED7}"/>
          </ac:spMkLst>
        </pc:spChg>
      </pc:sldChg>
      <pc:sldChg chg="addSp delSp modSp add del mod setBg modAnim replTag">
        <pc:chgData name="Sahil Ali" userId="252a7ab2-45c4-4f42-b943-1ec17695699b" providerId="ADAL" clId="{0931979A-FC9B-4550-ABB8-FA830DB2238B}" dt="2023-09-06T14:52:36.939" v="5678" actId="2696"/>
        <pc:sldMkLst>
          <pc:docMk/>
          <pc:sldMk cId="2291978313" sldId="1982"/>
        </pc:sldMkLst>
        <pc:spChg chg="add mod replST">
          <ac:chgData name="Sahil Ali" userId="252a7ab2-45c4-4f42-b943-1ec17695699b" providerId="ADAL" clId="{0931979A-FC9B-4550-ABB8-FA830DB2238B}" dt="2023-09-06T12:25:14.049" v="4682"/>
          <ac:spMkLst>
            <pc:docMk/>
            <pc:sldMk cId="2291978313" sldId="1982"/>
            <ac:spMk id="6" creationId="{35FFAAB5-8508-DA4B-95F8-B184D948D041}"/>
          </ac:spMkLst>
        </pc:spChg>
        <pc:spChg chg="add del mod replST">
          <ac:chgData name="Sahil Ali" userId="252a7ab2-45c4-4f42-b943-1ec17695699b" providerId="ADAL" clId="{0931979A-FC9B-4550-ABB8-FA830DB2238B}" dt="2023-09-06T12:24:03.388" v="4669" actId="478"/>
          <ac:spMkLst>
            <pc:docMk/>
            <pc:sldMk cId="2291978313" sldId="1982"/>
            <ac:spMk id="7" creationId="{42B178AA-DA3E-F11B-96B1-16A30287B1A4}"/>
          </ac:spMkLst>
        </pc:spChg>
        <pc:picChg chg="add mod replST">
          <ac:chgData name="Sahil Ali" userId="252a7ab2-45c4-4f42-b943-1ec17695699b" providerId="ADAL" clId="{0931979A-FC9B-4550-ABB8-FA830DB2238B}" dt="2023-09-06T12:14:06.015" v="4631"/>
          <ac:picMkLst>
            <pc:docMk/>
            <pc:sldMk cId="2291978313" sldId="1982"/>
            <ac:picMk id="3" creationId="{9B914737-9CF3-114C-FDE2-2411E14A56D7}"/>
          </ac:picMkLst>
        </pc:picChg>
        <pc:picChg chg="add del mod replST">
          <ac:chgData name="Sahil Ali" userId="252a7ab2-45c4-4f42-b943-1ec17695699b" providerId="ADAL" clId="{0931979A-FC9B-4550-ABB8-FA830DB2238B}" dt="2023-09-06T12:25:14.063" v="4684"/>
          <ac:picMkLst>
            <pc:docMk/>
            <pc:sldMk cId="2291978313" sldId="1982"/>
            <ac:picMk id="5" creationId="{7BF854C8-D0A1-CA19-C6E3-0A7D8818B62B}"/>
          </ac:picMkLst>
        </pc:picChg>
        <pc:picChg chg="add mod replST">
          <ac:chgData name="Sahil Ali" userId="252a7ab2-45c4-4f42-b943-1ec17695699b" providerId="ADAL" clId="{0931979A-FC9B-4550-ABB8-FA830DB2238B}" dt="2023-09-06T12:25:14.769" v="4688"/>
          <ac:picMkLst>
            <pc:docMk/>
            <pc:sldMk cId="2291978313" sldId="1982"/>
            <ac:picMk id="9" creationId="{56DB1E77-2A2F-45F3-F157-3797ADEA3BA6}"/>
          </ac:picMkLst>
        </pc:picChg>
      </pc:sldChg>
      <pc:sldChg chg="addSp modSp add mod setBg modAnim replTag">
        <pc:chgData name="Sahil Ali" userId="252a7ab2-45c4-4f42-b943-1ec17695699b" providerId="ADAL" clId="{0931979A-FC9B-4550-ABB8-FA830DB2238B}" dt="2023-09-06T14:51:30.603" v="4730"/>
        <pc:sldMkLst>
          <pc:docMk/>
          <pc:sldMk cId="3593183635" sldId="1983"/>
        </pc:sldMkLst>
        <pc:spChg chg="add mod replST">
          <ac:chgData name="Sahil Ali" userId="252a7ab2-45c4-4f42-b943-1ec17695699b" providerId="ADAL" clId="{0931979A-FC9B-4550-ABB8-FA830DB2238B}" dt="2023-09-06T14:51:30.485" v="4709"/>
          <ac:spMkLst>
            <pc:docMk/>
            <pc:sldMk cId="3593183635" sldId="1983"/>
            <ac:spMk id="6" creationId="{5A8F9BCC-FDED-CB83-ED0F-78FB88C5C6C1}"/>
          </ac:spMkLst>
        </pc:spChg>
        <pc:spChg chg="add mod replST">
          <ac:chgData name="Sahil Ali" userId="252a7ab2-45c4-4f42-b943-1ec17695699b" providerId="ADAL" clId="{0931979A-FC9B-4550-ABB8-FA830DB2238B}" dt="2023-09-06T14:51:30.520" v="4718"/>
          <ac:spMkLst>
            <pc:docMk/>
            <pc:sldMk cId="3593183635" sldId="1983"/>
            <ac:spMk id="7" creationId="{37C46E7A-8416-14B3-534D-7415E30483BF}"/>
          </ac:spMkLst>
        </pc:spChg>
        <pc:picChg chg="add mod replST">
          <ac:chgData name="Sahil Ali" userId="252a7ab2-45c4-4f42-b943-1ec17695699b" providerId="ADAL" clId="{0931979A-FC9B-4550-ABB8-FA830DB2238B}" dt="2023-09-06T14:51:30.418" v="4696"/>
          <ac:picMkLst>
            <pc:docMk/>
            <pc:sldMk cId="3593183635" sldId="1983"/>
            <ac:picMk id="3" creationId="{32F692B6-0B4F-AD08-78AD-549C4B97115B}"/>
          </ac:picMkLst>
        </pc:picChg>
        <pc:picChg chg="add mod replST">
          <ac:chgData name="Sahil Ali" userId="252a7ab2-45c4-4f42-b943-1ec17695699b" providerId="ADAL" clId="{0931979A-FC9B-4550-ABB8-FA830DB2238B}" dt="2023-09-06T14:51:30.452" v="4700"/>
          <ac:picMkLst>
            <pc:docMk/>
            <pc:sldMk cId="3593183635" sldId="1983"/>
            <ac:picMk id="5" creationId="{EE7D9520-B7F7-5EEB-B51E-1B4FFE8242A3}"/>
          </ac:picMkLst>
        </pc:picChg>
      </pc:sldChg>
      <pc:sldChg chg="addSp modSp add mod setBg modAnim replTag">
        <pc:chgData name="Sahil Ali" userId="252a7ab2-45c4-4f42-b943-1ec17695699b" providerId="ADAL" clId="{0931979A-FC9B-4550-ABB8-FA830DB2238B}" dt="2023-09-06T14:51:30.873" v="4768"/>
        <pc:sldMkLst>
          <pc:docMk/>
          <pc:sldMk cId="3589333656" sldId="1984"/>
        </pc:sldMkLst>
        <pc:spChg chg="add mod replST">
          <ac:chgData name="Sahil Ali" userId="252a7ab2-45c4-4f42-b943-1ec17695699b" providerId="ADAL" clId="{0931979A-FC9B-4550-ABB8-FA830DB2238B}" dt="2023-09-06T14:51:30.732" v="4751"/>
          <ac:spMkLst>
            <pc:docMk/>
            <pc:sldMk cId="3589333656" sldId="1984"/>
            <ac:spMk id="6" creationId="{714DD952-7A3B-AEA2-DF04-D72955B5A981}"/>
          </ac:spMkLst>
        </pc:spChg>
        <pc:spChg chg="add mod replST">
          <ac:chgData name="Sahil Ali" userId="252a7ab2-45c4-4f42-b943-1ec17695699b" providerId="ADAL" clId="{0931979A-FC9B-4550-ABB8-FA830DB2238B}" dt="2023-09-06T14:51:30.770" v="4760"/>
          <ac:spMkLst>
            <pc:docMk/>
            <pc:sldMk cId="3589333656" sldId="1984"/>
            <ac:spMk id="7" creationId="{83A7E43F-60D1-A4C3-9B52-05B1621934B3}"/>
          </ac:spMkLst>
        </pc:spChg>
        <pc:picChg chg="add mod replST">
          <ac:chgData name="Sahil Ali" userId="252a7ab2-45c4-4f42-b943-1ec17695699b" providerId="ADAL" clId="{0931979A-FC9B-4550-ABB8-FA830DB2238B}" dt="2023-09-06T14:51:30.666" v="4738"/>
          <ac:picMkLst>
            <pc:docMk/>
            <pc:sldMk cId="3589333656" sldId="1984"/>
            <ac:picMk id="3" creationId="{7820E9C5-42B5-9E13-83EB-AE9B5997480B}"/>
          </ac:picMkLst>
        </pc:picChg>
        <pc:picChg chg="add mod replST">
          <ac:chgData name="Sahil Ali" userId="252a7ab2-45c4-4f42-b943-1ec17695699b" providerId="ADAL" clId="{0931979A-FC9B-4550-ABB8-FA830DB2238B}" dt="2023-09-06T14:51:30.699" v="4742"/>
          <ac:picMkLst>
            <pc:docMk/>
            <pc:sldMk cId="3589333656" sldId="1984"/>
            <ac:picMk id="5" creationId="{E2552649-C776-9618-F50F-55D0938E8BED}"/>
          </ac:picMkLst>
        </pc:picChg>
      </pc:sldChg>
      <pc:sldChg chg="addSp modSp add mod setBg modAnim replTag">
        <pc:chgData name="Sahil Ali" userId="252a7ab2-45c4-4f42-b943-1ec17695699b" providerId="ADAL" clId="{0931979A-FC9B-4550-ABB8-FA830DB2238B}" dt="2023-09-06T14:51:31.895" v="4920"/>
        <pc:sldMkLst>
          <pc:docMk/>
          <pc:sldMk cId="3578111364" sldId="1985"/>
        </pc:sldMkLst>
        <pc:spChg chg="add mod replST">
          <ac:chgData name="Sahil Ali" userId="252a7ab2-45c4-4f42-b943-1ec17695699b" providerId="ADAL" clId="{0931979A-FC9B-4550-ABB8-FA830DB2238B}" dt="2023-09-06T14:51:31.009" v="4789"/>
          <ac:spMkLst>
            <pc:docMk/>
            <pc:sldMk cId="3578111364" sldId="1985"/>
            <ac:spMk id="6" creationId="{B5B87C33-01F5-EC88-9286-9BD8565BD112}"/>
          </ac:spMkLst>
        </pc:spChg>
        <pc:spChg chg="add mod replST">
          <ac:chgData name="Sahil Ali" userId="252a7ab2-45c4-4f42-b943-1ec17695699b" providerId="ADAL" clId="{0931979A-FC9B-4550-ABB8-FA830DB2238B}" dt="2023-09-06T14:51:31.049" v="4798"/>
          <ac:spMkLst>
            <pc:docMk/>
            <pc:sldMk cId="3578111364" sldId="1985"/>
            <ac:spMk id="7" creationId="{D25A68CA-10B9-D75D-C9FD-8136ED5F29C1}"/>
          </ac:spMkLst>
        </pc:spChg>
        <pc:picChg chg="add mod replST">
          <ac:chgData name="Sahil Ali" userId="252a7ab2-45c4-4f42-b943-1ec17695699b" providerId="ADAL" clId="{0931979A-FC9B-4550-ABB8-FA830DB2238B}" dt="2023-09-06T14:51:30.946" v="4776"/>
          <ac:picMkLst>
            <pc:docMk/>
            <pc:sldMk cId="3578111364" sldId="1985"/>
            <ac:picMk id="3" creationId="{CA40DA5B-73A2-B69F-4120-3396DCE7707F}"/>
          </ac:picMkLst>
        </pc:picChg>
        <pc:picChg chg="add mod replST">
          <ac:chgData name="Sahil Ali" userId="252a7ab2-45c4-4f42-b943-1ec17695699b" providerId="ADAL" clId="{0931979A-FC9B-4550-ABB8-FA830DB2238B}" dt="2023-09-06T14:51:30.973" v="4780"/>
          <ac:picMkLst>
            <pc:docMk/>
            <pc:sldMk cId="3578111364" sldId="1985"/>
            <ac:picMk id="5" creationId="{181E5A8F-E562-4FB6-8C71-1CF4F4F94A39}"/>
          </ac:picMkLst>
        </pc:picChg>
      </pc:sldChg>
      <pc:sldChg chg="addSp modSp add mod setBg modAnim replTag">
        <pc:chgData name="Sahil Ali" userId="252a7ab2-45c4-4f42-b943-1ec17695699b" providerId="ADAL" clId="{0931979A-FC9B-4550-ABB8-FA830DB2238B}" dt="2023-09-06T14:51:31.401" v="4853"/>
        <pc:sldMkLst>
          <pc:docMk/>
          <pc:sldMk cId="2898967101" sldId="1986"/>
        </pc:sldMkLst>
        <pc:spChg chg="add mod replST">
          <ac:chgData name="Sahil Ali" userId="252a7ab2-45c4-4f42-b943-1ec17695699b" providerId="ADAL" clId="{0931979A-FC9B-4550-ABB8-FA830DB2238B}" dt="2023-09-06T14:51:31.299" v="4836"/>
          <ac:spMkLst>
            <pc:docMk/>
            <pc:sldMk cId="2898967101" sldId="1986"/>
            <ac:spMk id="6" creationId="{3D9E3297-7EEE-9FDC-0E26-10DFEA0C3EA0}"/>
          </ac:spMkLst>
        </pc:spChg>
        <pc:spChg chg="add mod replST">
          <ac:chgData name="Sahil Ali" userId="252a7ab2-45c4-4f42-b943-1ec17695699b" providerId="ADAL" clId="{0931979A-FC9B-4550-ABB8-FA830DB2238B}" dt="2023-09-06T14:51:31.341" v="4845"/>
          <ac:spMkLst>
            <pc:docMk/>
            <pc:sldMk cId="2898967101" sldId="1986"/>
            <ac:spMk id="7" creationId="{9B189BF5-092C-A485-5597-F17BB4E8A217}"/>
          </ac:spMkLst>
        </pc:spChg>
        <pc:picChg chg="add mod replST">
          <ac:chgData name="Sahil Ali" userId="252a7ab2-45c4-4f42-b943-1ec17695699b" providerId="ADAL" clId="{0931979A-FC9B-4550-ABB8-FA830DB2238B}" dt="2023-09-06T14:51:31.222" v="4814"/>
          <ac:picMkLst>
            <pc:docMk/>
            <pc:sldMk cId="2898967101" sldId="1986"/>
            <ac:picMk id="3" creationId="{B16F2DF3-DC9E-C2C2-3106-283062EC0112}"/>
          </ac:picMkLst>
        </pc:picChg>
        <pc:picChg chg="add mod replST">
          <ac:chgData name="Sahil Ali" userId="252a7ab2-45c4-4f42-b943-1ec17695699b" providerId="ADAL" clId="{0931979A-FC9B-4550-ABB8-FA830DB2238B}" dt="2023-09-06T14:51:31.254" v="4819"/>
          <ac:picMkLst>
            <pc:docMk/>
            <pc:sldMk cId="2898967101" sldId="1986"/>
            <ac:picMk id="5" creationId="{3FFDB1E7-FE87-528F-FACB-65454325BF46}"/>
          </ac:picMkLst>
        </pc:picChg>
      </pc:sldChg>
      <pc:sldChg chg="addSp modSp add mod setBg modAnim replTag">
        <pc:chgData name="Sahil Ali" userId="252a7ab2-45c4-4f42-b943-1ec17695699b" providerId="ADAL" clId="{0931979A-FC9B-4550-ABB8-FA830DB2238B}" dt="2023-09-06T14:51:32.238" v="4979"/>
        <pc:sldMkLst>
          <pc:docMk/>
          <pc:sldMk cId="1157232942" sldId="1987"/>
        </pc:sldMkLst>
        <pc:spChg chg="add mod replST">
          <ac:chgData name="Sahil Ali" userId="252a7ab2-45c4-4f42-b943-1ec17695699b" providerId="ADAL" clId="{0931979A-FC9B-4550-ABB8-FA830DB2238B}" dt="2023-09-06T14:51:31.590" v="4874"/>
          <ac:spMkLst>
            <pc:docMk/>
            <pc:sldMk cId="1157232942" sldId="1987"/>
            <ac:spMk id="6" creationId="{A1DDF5AE-501A-4824-88FD-92E0C67CA8A4}"/>
          </ac:spMkLst>
        </pc:spChg>
        <pc:spChg chg="add mod replST">
          <ac:chgData name="Sahil Ali" userId="252a7ab2-45c4-4f42-b943-1ec17695699b" providerId="ADAL" clId="{0931979A-FC9B-4550-ABB8-FA830DB2238B}" dt="2023-09-06T14:51:31.641" v="4883"/>
          <ac:spMkLst>
            <pc:docMk/>
            <pc:sldMk cId="1157232942" sldId="1987"/>
            <ac:spMk id="7" creationId="{A4A7CACC-5685-BCAD-A7CC-C4F3D995BB50}"/>
          </ac:spMkLst>
        </pc:spChg>
        <pc:picChg chg="add mod replST">
          <ac:chgData name="Sahil Ali" userId="252a7ab2-45c4-4f42-b943-1ec17695699b" providerId="ADAL" clId="{0931979A-FC9B-4550-ABB8-FA830DB2238B}" dt="2023-09-06T14:51:31.510" v="4861"/>
          <ac:picMkLst>
            <pc:docMk/>
            <pc:sldMk cId="1157232942" sldId="1987"/>
            <ac:picMk id="3" creationId="{9D5C9776-CA3B-0F67-3A84-97E25F6EDB3B}"/>
          </ac:picMkLst>
        </pc:picChg>
        <pc:picChg chg="add mod replST">
          <ac:chgData name="Sahil Ali" userId="252a7ab2-45c4-4f42-b943-1ec17695699b" providerId="ADAL" clId="{0931979A-FC9B-4550-ABB8-FA830DB2238B}" dt="2023-09-06T14:51:31.540" v="4865"/>
          <ac:picMkLst>
            <pc:docMk/>
            <pc:sldMk cId="1157232942" sldId="1987"/>
            <ac:picMk id="5" creationId="{ED0BCF4A-262B-1F80-FF77-6D980351C59E}"/>
          </ac:picMkLst>
        </pc:picChg>
      </pc:sldChg>
      <pc:sldChg chg="addSp modSp add mod setBg modAnim replTag">
        <pc:chgData name="Sahil Ali" userId="252a7ab2-45c4-4f42-b943-1ec17695699b" providerId="ADAL" clId="{0931979A-FC9B-4550-ABB8-FA830DB2238B}" dt="2023-09-06T14:51:32.730" v="5049"/>
        <pc:sldMkLst>
          <pc:docMk/>
          <pc:sldMk cId="4035466717" sldId="1988"/>
        </pc:sldMkLst>
        <pc:spChg chg="add mod replST">
          <ac:chgData name="Sahil Ali" userId="252a7ab2-45c4-4f42-b943-1ec17695699b" providerId="ADAL" clId="{0931979A-FC9B-4550-ABB8-FA830DB2238B}" dt="2023-09-06T14:51:31.889" v="4919"/>
          <ac:spMkLst>
            <pc:docMk/>
            <pc:sldMk cId="4035466717" sldId="1988"/>
            <ac:spMk id="6" creationId="{A4253B26-FB31-0C47-0CC1-2B5DF72170DA}"/>
          </ac:spMkLst>
        </pc:spChg>
        <pc:spChg chg="add mod replST">
          <ac:chgData name="Sahil Ali" userId="252a7ab2-45c4-4f42-b943-1ec17695699b" providerId="ADAL" clId="{0931979A-FC9B-4550-ABB8-FA830DB2238B}" dt="2023-09-06T14:51:31.940" v="4932"/>
          <ac:spMkLst>
            <pc:docMk/>
            <pc:sldMk cId="4035466717" sldId="1988"/>
            <ac:spMk id="7" creationId="{1361F84B-4285-2664-C28E-CC1BD199AD9A}"/>
          </ac:spMkLst>
        </pc:spChg>
        <pc:picChg chg="add mod replST">
          <ac:chgData name="Sahil Ali" userId="252a7ab2-45c4-4f42-b943-1ec17695699b" providerId="ADAL" clId="{0931979A-FC9B-4550-ABB8-FA830DB2238B}" dt="2023-09-06T14:51:31.812" v="4899"/>
          <ac:picMkLst>
            <pc:docMk/>
            <pc:sldMk cId="4035466717" sldId="1988"/>
            <ac:picMk id="3" creationId="{3F9A54C1-A0E1-39B3-792D-6DAE869E9AB2}"/>
          </ac:picMkLst>
        </pc:picChg>
        <pc:picChg chg="add mod replST">
          <ac:chgData name="Sahil Ali" userId="252a7ab2-45c4-4f42-b943-1ec17695699b" providerId="ADAL" clId="{0931979A-FC9B-4550-ABB8-FA830DB2238B}" dt="2023-09-06T14:51:31.841" v="4904"/>
          <ac:picMkLst>
            <pc:docMk/>
            <pc:sldMk cId="4035466717" sldId="1988"/>
            <ac:picMk id="5" creationId="{ABBF8725-64A6-7863-CB12-5C675ECF42D4}"/>
          </ac:picMkLst>
        </pc:picChg>
      </pc:sldChg>
      <pc:sldChg chg="addSp modSp add mod setBg modAnim replTag">
        <pc:chgData name="Sahil Ali" userId="252a7ab2-45c4-4f42-b943-1ec17695699b" providerId="ADAL" clId="{0931979A-FC9B-4550-ABB8-FA830DB2238B}" dt="2023-09-06T14:51:33.020" v="5094"/>
        <pc:sldMkLst>
          <pc:docMk/>
          <pc:sldMk cId="2828746232" sldId="1989"/>
        </pc:sldMkLst>
        <pc:spChg chg="add mod replST">
          <ac:chgData name="Sahil Ali" userId="252a7ab2-45c4-4f42-b943-1ec17695699b" providerId="ADAL" clId="{0931979A-FC9B-4550-ABB8-FA830DB2238B}" dt="2023-09-06T14:51:32.217" v="4969"/>
          <ac:spMkLst>
            <pc:docMk/>
            <pc:sldMk cId="2828746232" sldId="1989"/>
            <ac:spMk id="6" creationId="{59C19EF8-08E2-69F3-4785-D51EB1D29FA3}"/>
          </ac:spMkLst>
        </pc:spChg>
        <pc:spChg chg="add mod replST">
          <ac:chgData name="Sahil Ali" userId="252a7ab2-45c4-4f42-b943-1ec17695699b" providerId="ADAL" clId="{0931979A-FC9B-4550-ABB8-FA830DB2238B}" dt="2023-09-06T14:51:32.265" v="4985"/>
          <ac:spMkLst>
            <pc:docMk/>
            <pc:sldMk cId="2828746232" sldId="1989"/>
            <ac:spMk id="7" creationId="{65803F25-B6CF-2FB6-0DC0-D3106683ADEE}"/>
          </ac:spMkLst>
        </pc:spChg>
        <pc:picChg chg="add mod replST">
          <ac:chgData name="Sahil Ali" userId="252a7ab2-45c4-4f42-b943-1ec17695699b" providerId="ADAL" clId="{0931979A-FC9B-4550-ABB8-FA830DB2238B}" dt="2023-09-06T14:51:32.145" v="4954"/>
          <ac:picMkLst>
            <pc:docMk/>
            <pc:sldMk cId="2828746232" sldId="1989"/>
            <ac:picMk id="3" creationId="{75F64164-CEAD-2BFB-7F86-183F9C3184CE}"/>
          </ac:picMkLst>
        </pc:picChg>
        <pc:picChg chg="add mod replST">
          <ac:chgData name="Sahil Ali" userId="252a7ab2-45c4-4f42-b943-1ec17695699b" providerId="ADAL" clId="{0931979A-FC9B-4550-ABB8-FA830DB2238B}" dt="2023-09-06T14:51:32.174" v="4958"/>
          <ac:picMkLst>
            <pc:docMk/>
            <pc:sldMk cId="2828746232" sldId="1989"/>
            <ac:picMk id="5" creationId="{5D75FECC-3B96-AD91-0500-3816FA47299D}"/>
          </ac:picMkLst>
        </pc:picChg>
      </pc:sldChg>
      <pc:sldChg chg="addSp modSp add mod setBg modAnim replTag">
        <pc:chgData name="Sahil Ali" userId="252a7ab2-45c4-4f42-b943-1ec17695699b" providerId="ADAL" clId="{0931979A-FC9B-4550-ABB8-FA830DB2238B}" dt="2023-09-06T14:51:33.494" v="5155"/>
        <pc:sldMkLst>
          <pc:docMk/>
          <pc:sldMk cId="167965825" sldId="1990"/>
        </pc:sldMkLst>
        <pc:spChg chg="add mod replST">
          <ac:chgData name="Sahil Ali" userId="252a7ab2-45c4-4f42-b943-1ec17695699b" providerId="ADAL" clId="{0931979A-FC9B-4550-ABB8-FA830DB2238B}" dt="2023-09-06T14:51:32.563" v="5022"/>
          <ac:spMkLst>
            <pc:docMk/>
            <pc:sldMk cId="167965825" sldId="1990"/>
            <ac:spMk id="6" creationId="{F2F07DCE-A431-5F30-4FF9-5EA1DB4CC00F}"/>
          </ac:spMkLst>
        </pc:spChg>
        <pc:spChg chg="add mod replST">
          <ac:chgData name="Sahil Ali" userId="252a7ab2-45c4-4f42-b943-1ec17695699b" providerId="ADAL" clId="{0931979A-FC9B-4550-ABB8-FA830DB2238B}" dt="2023-09-06T14:51:32.614" v="5031"/>
          <ac:spMkLst>
            <pc:docMk/>
            <pc:sldMk cId="167965825" sldId="1990"/>
            <ac:spMk id="7" creationId="{76B619ED-C872-690C-8CBA-5F72E0FC76A2}"/>
          </ac:spMkLst>
        </pc:spChg>
        <pc:picChg chg="add mod replST">
          <ac:chgData name="Sahil Ali" userId="252a7ab2-45c4-4f42-b943-1ec17695699b" providerId="ADAL" clId="{0931979A-FC9B-4550-ABB8-FA830DB2238B}" dt="2023-09-06T14:51:32.471" v="5009"/>
          <ac:picMkLst>
            <pc:docMk/>
            <pc:sldMk cId="167965825" sldId="1990"/>
            <ac:picMk id="3" creationId="{E37C865A-E320-6FD5-985A-A3874755AE8B}"/>
          </ac:picMkLst>
        </pc:picChg>
        <pc:picChg chg="add mod replST">
          <ac:chgData name="Sahil Ali" userId="252a7ab2-45c4-4f42-b943-1ec17695699b" providerId="ADAL" clId="{0931979A-FC9B-4550-ABB8-FA830DB2238B}" dt="2023-09-06T14:51:32.503" v="5013"/>
          <ac:picMkLst>
            <pc:docMk/>
            <pc:sldMk cId="167965825" sldId="1990"/>
            <ac:picMk id="5" creationId="{5F1F7549-ED87-3079-B19B-B96788A026D0}"/>
          </ac:picMkLst>
        </pc:picChg>
      </pc:sldChg>
      <pc:sldChg chg="addSp modSp add mod setBg modAnim replTag">
        <pc:chgData name="Sahil Ali" userId="252a7ab2-45c4-4f42-b943-1ec17695699b" providerId="ADAL" clId="{0931979A-FC9B-4550-ABB8-FA830DB2238B}" dt="2023-09-06T14:51:33.036" v="5098"/>
        <pc:sldMkLst>
          <pc:docMk/>
          <pc:sldMk cId="3598694616" sldId="1991"/>
        </pc:sldMkLst>
        <pc:spChg chg="add mod replST">
          <ac:chgData name="Sahil Ali" userId="252a7ab2-45c4-4f42-b943-1ec17695699b" providerId="ADAL" clId="{0931979A-FC9B-4550-ABB8-FA830DB2238B}" dt="2023-09-06T14:51:32.895" v="5073"/>
          <ac:spMkLst>
            <pc:docMk/>
            <pc:sldMk cId="3598694616" sldId="1991"/>
            <ac:spMk id="6" creationId="{3ECB503A-57AF-B1B5-07B1-3828C889F114}"/>
          </ac:spMkLst>
        </pc:spChg>
        <pc:spChg chg="add mod replST">
          <ac:chgData name="Sahil Ali" userId="252a7ab2-45c4-4f42-b943-1ec17695699b" providerId="ADAL" clId="{0931979A-FC9B-4550-ABB8-FA830DB2238B}" dt="2023-09-06T14:51:32.966" v="5083"/>
          <ac:spMkLst>
            <pc:docMk/>
            <pc:sldMk cId="3598694616" sldId="1991"/>
            <ac:spMk id="7" creationId="{2892A590-6E5E-2416-8AFA-5CEB91219C45}"/>
          </ac:spMkLst>
        </pc:spChg>
        <pc:picChg chg="add mod replST">
          <ac:chgData name="Sahil Ali" userId="252a7ab2-45c4-4f42-b943-1ec17695699b" providerId="ADAL" clId="{0931979A-FC9B-4550-ABB8-FA830DB2238B}" dt="2023-09-06T14:51:32.812" v="5060"/>
          <ac:picMkLst>
            <pc:docMk/>
            <pc:sldMk cId="3598694616" sldId="1991"/>
            <ac:picMk id="3" creationId="{A3B4FC0F-C631-1E89-0220-D956DB6907DE}"/>
          </ac:picMkLst>
        </pc:picChg>
        <pc:picChg chg="add mod replST">
          <ac:chgData name="Sahil Ali" userId="252a7ab2-45c4-4f42-b943-1ec17695699b" providerId="ADAL" clId="{0931979A-FC9B-4550-ABB8-FA830DB2238B}" dt="2023-09-06T14:51:32.851" v="5064"/>
          <ac:picMkLst>
            <pc:docMk/>
            <pc:sldMk cId="3598694616" sldId="1991"/>
            <ac:picMk id="5" creationId="{5B83E106-58AD-44CD-C5FB-942C1B23FA4A}"/>
          </ac:picMkLst>
        </pc:picChg>
      </pc:sldChg>
      <pc:sldChg chg="addSp modSp add mod setBg modAnim replTag">
        <pc:chgData name="Sahil Ali" userId="252a7ab2-45c4-4f42-b943-1ec17695699b" providerId="ADAL" clId="{0931979A-FC9B-4550-ABB8-FA830DB2238B}" dt="2023-09-06T14:51:33.981" v="5231"/>
        <pc:sldMkLst>
          <pc:docMk/>
          <pc:sldMk cId="98661382" sldId="1992"/>
        </pc:sldMkLst>
        <pc:spChg chg="add mod replST">
          <ac:chgData name="Sahil Ali" userId="252a7ab2-45c4-4f42-b943-1ec17695699b" providerId="ADAL" clId="{0931979A-FC9B-4550-ABB8-FA830DB2238B}" dt="2023-09-06T14:51:33.212" v="5125"/>
          <ac:spMkLst>
            <pc:docMk/>
            <pc:sldMk cId="98661382" sldId="1992"/>
            <ac:spMk id="6" creationId="{2709A55F-D993-E125-0194-E6EDC9FD3A28}"/>
          </ac:spMkLst>
        </pc:spChg>
        <pc:spChg chg="add mod replST">
          <ac:chgData name="Sahil Ali" userId="252a7ab2-45c4-4f42-b943-1ec17695699b" providerId="ADAL" clId="{0931979A-FC9B-4550-ABB8-FA830DB2238B}" dt="2023-09-06T14:51:33.281" v="5134"/>
          <ac:spMkLst>
            <pc:docMk/>
            <pc:sldMk cId="98661382" sldId="1992"/>
            <ac:spMk id="7" creationId="{D40E1144-CBD0-700C-53B9-A561AD9BDC5C}"/>
          </ac:spMkLst>
        </pc:spChg>
        <pc:picChg chg="add mod replST">
          <ac:chgData name="Sahil Ali" userId="252a7ab2-45c4-4f42-b943-1ec17695699b" providerId="ADAL" clId="{0931979A-FC9B-4550-ABB8-FA830DB2238B}" dt="2023-09-06T14:51:33.129" v="5109"/>
          <ac:picMkLst>
            <pc:docMk/>
            <pc:sldMk cId="98661382" sldId="1992"/>
            <ac:picMk id="3" creationId="{261FF08B-4055-60B4-79AA-DD0E548670FE}"/>
          </ac:picMkLst>
        </pc:picChg>
        <pc:picChg chg="add mod replST">
          <ac:chgData name="Sahil Ali" userId="252a7ab2-45c4-4f42-b943-1ec17695699b" providerId="ADAL" clId="{0931979A-FC9B-4550-ABB8-FA830DB2238B}" dt="2023-09-06T14:51:33.168" v="5116"/>
          <ac:picMkLst>
            <pc:docMk/>
            <pc:sldMk cId="98661382" sldId="1992"/>
            <ac:picMk id="5" creationId="{3A25ADFE-791C-6120-8227-70D2C1E69B99}"/>
          </ac:picMkLst>
        </pc:picChg>
      </pc:sldChg>
      <pc:sldChg chg="addSp modSp add mod setBg modAnim replTag">
        <pc:chgData name="Sahil Ali" userId="252a7ab2-45c4-4f42-b943-1ec17695699b" providerId="ADAL" clId="{0931979A-FC9B-4550-ABB8-FA830DB2238B}" dt="2023-09-06T14:51:34.446" v="5289"/>
        <pc:sldMkLst>
          <pc:docMk/>
          <pc:sldMk cId="643259588" sldId="1993"/>
        </pc:sldMkLst>
        <pc:spChg chg="add mod replST">
          <ac:chgData name="Sahil Ali" userId="252a7ab2-45c4-4f42-b943-1ec17695699b" providerId="ADAL" clId="{0931979A-FC9B-4550-ABB8-FA830DB2238B}" dt="2023-09-06T14:51:33.575" v="5171"/>
          <ac:spMkLst>
            <pc:docMk/>
            <pc:sldMk cId="643259588" sldId="1993"/>
            <ac:spMk id="6" creationId="{9170530E-C385-4517-7251-E429F151754C}"/>
          </ac:spMkLst>
        </pc:spChg>
        <pc:spChg chg="add mod replST">
          <ac:chgData name="Sahil Ali" userId="252a7ab2-45c4-4f42-b943-1ec17695699b" providerId="ADAL" clId="{0931979A-FC9B-4550-ABB8-FA830DB2238B}" dt="2023-09-06T14:51:33.623" v="5185"/>
          <ac:spMkLst>
            <pc:docMk/>
            <pc:sldMk cId="643259588" sldId="1993"/>
            <ac:spMk id="7" creationId="{1DF03F83-A7C3-0C25-B815-68EB58F63B74}"/>
          </ac:spMkLst>
        </pc:spChg>
        <pc:picChg chg="add mod replST">
          <ac:chgData name="Sahil Ali" userId="252a7ab2-45c4-4f42-b943-1ec17695699b" providerId="ADAL" clId="{0931979A-FC9B-4550-ABB8-FA830DB2238B}" dt="2023-09-06T14:51:33.468" v="5151"/>
          <ac:picMkLst>
            <pc:docMk/>
            <pc:sldMk cId="643259588" sldId="1993"/>
            <ac:picMk id="3" creationId="{6AB26E57-A744-5EEB-BED9-CBFEB65E9361}"/>
          </ac:picMkLst>
        </pc:picChg>
        <pc:picChg chg="add mod replST">
          <ac:chgData name="Sahil Ali" userId="252a7ab2-45c4-4f42-b943-1ec17695699b" providerId="ADAL" clId="{0931979A-FC9B-4550-ABB8-FA830DB2238B}" dt="2023-09-06T14:51:33.513" v="5158"/>
          <ac:picMkLst>
            <pc:docMk/>
            <pc:sldMk cId="643259588" sldId="1993"/>
            <ac:picMk id="5" creationId="{EC31A2A3-B1AF-1ADE-F173-F04FD704BF2E}"/>
          </ac:picMkLst>
        </pc:picChg>
      </pc:sldChg>
      <pc:sldChg chg="addSp modSp add mod setBg modAnim replTag">
        <pc:chgData name="Sahil Ali" userId="252a7ab2-45c4-4f42-b943-1ec17695699b" providerId="ADAL" clId="{0931979A-FC9B-4550-ABB8-FA830DB2238B}" dt="2023-09-06T14:51:34.792" v="5338"/>
        <pc:sldMkLst>
          <pc:docMk/>
          <pc:sldMk cId="59891413" sldId="1994"/>
        </pc:sldMkLst>
        <pc:spChg chg="add mod replST">
          <ac:chgData name="Sahil Ali" userId="252a7ab2-45c4-4f42-b943-1ec17695699b" providerId="ADAL" clId="{0931979A-FC9B-4550-ABB8-FA830DB2238B}" dt="2023-09-06T14:51:33.893" v="5214"/>
          <ac:spMkLst>
            <pc:docMk/>
            <pc:sldMk cId="59891413" sldId="1994"/>
            <ac:spMk id="6" creationId="{10A48A18-BFBB-261C-82C1-CE1871FA7B68}"/>
          </ac:spMkLst>
        </pc:spChg>
        <pc:spChg chg="add mod replST">
          <ac:chgData name="Sahil Ali" userId="252a7ab2-45c4-4f42-b943-1ec17695699b" providerId="ADAL" clId="{0931979A-FC9B-4550-ABB8-FA830DB2238B}" dt="2023-09-06T14:51:33.961" v="5226"/>
          <ac:spMkLst>
            <pc:docMk/>
            <pc:sldMk cId="59891413" sldId="1994"/>
            <ac:spMk id="7" creationId="{00CE2575-A983-31A0-3B70-EAE4F2FC1EE8}"/>
          </ac:spMkLst>
        </pc:spChg>
        <pc:picChg chg="add mod replST">
          <ac:chgData name="Sahil Ali" userId="252a7ab2-45c4-4f42-b943-1ec17695699b" providerId="ADAL" clId="{0931979A-FC9B-4550-ABB8-FA830DB2238B}" dt="2023-09-06T14:51:33.788" v="5201"/>
          <ac:picMkLst>
            <pc:docMk/>
            <pc:sldMk cId="59891413" sldId="1994"/>
            <ac:picMk id="3" creationId="{8BDDA697-B965-8694-0334-0450FFBD69D6}"/>
          </ac:picMkLst>
        </pc:picChg>
        <pc:picChg chg="add mod replST">
          <ac:chgData name="Sahil Ali" userId="252a7ab2-45c4-4f42-b943-1ec17695699b" providerId="ADAL" clId="{0931979A-FC9B-4550-ABB8-FA830DB2238B}" dt="2023-09-06T14:51:33.828" v="5205"/>
          <ac:picMkLst>
            <pc:docMk/>
            <pc:sldMk cId="59891413" sldId="1994"/>
            <ac:picMk id="5" creationId="{2EC0F3A6-CAFC-BF88-93D4-E132437731D1}"/>
          </ac:picMkLst>
        </pc:picChg>
      </pc:sldChg>
      <pc:sldChg chg="addSp modSp add mod setBg modAnim replTag">
        <pc:chgData name="Sahil Ali" userId="252a7ab2-45c4-4f42-b943-1ec17695699b" providerId="ADAL" clId="{0931979A-FC9B-4550-ABB8-FA830DB2238B}" dt="2023-09-06T14:51:35.545" v="5425"/>
        <pc:sldMkLst>
          <pc:docMk/>
          <pc:sldMk cId="3122568216" sldId="1995"/>
        </pc:sldMkLst>
        <pc:spChg chg="add mod replST">
          <ac:chgData name="Sahil Ali" userId="252a7ab2-45c4-4f42-b943-1ec17695699b" providerId="ADAL" clId="{0931979A-FC9B-4550-ABB8-FA830DB2238B}" dt="2023-09-06T14:51:34.315" v="5269"/>
          <ac:spMkLst>
            <pc:docMk/>
            <pc:sldMk cId="3122568216" sldId="1995"/>
            <ac:spMk id="6" creationId="{AC8D4158-7B76-6C17-09EC-1905C43DF572}"/>
          </ac:spMkLst>
        </pc:spChg>
        <pc:spChg chg="add mod replST">
          <ac:chgData name="Sahil Ali" userId="252a7ab2-45c4-4f42-b943-1ec17695699b" providerId="ADAL" clId="{0931979A-FC9B-4550-ABB8-FA830DB2238B}" dt="2023-09-06T14:51:34.387" v="5279"/>
          <ac:spMkLst>
            <pc:docMk/>
            <pc:sldMk cId="3122568216" sldId="1995"/>
            <ac:spMk id="7" creationId="{6E05ED8B-B79C-7528-E84E-4CF9A6F3314D}"/>
          </ac:spMkLst>
        </pc:spChg>
        <pc:picChg chg="add mod replST">
          <ac:chgData name="Sahil Ali" userId="252a7ab2-45c4-4f42-b943-1ec17695699b" providerId="ADAL" clId="{0931979A-FC9B-4550-ABB8-FA830DB2238B}" dt="2023-09-06T14:51:34.211" v="5256"/>
          <ac:picMkLst>
            <pc:docMk/>
            <pc:sldMk cId="3122568216" sldId="1995"/>
            <ac:picMk id="3" creationId="{8A167DCA-CFF7-0FD1-6D16-30F130A41F6D}"/>
          </ac:picMkLst>
        </pc:picChg>
        <pc:picChg chg="add mod replST">
          <ac:chgData name="Sahil Ali" userId="252a7ab2-45c4-4f42-b943-1ec17695699b" providerId="ADAL" clId="{0931979A-FC9B-4550-ABB8-FA830DB2238B}" dt="2023-09-06T14:51:34.249" v="5260"/>
          <ac:picMkLst>
            <pc:docMk/>
            <pc:sldMk cId="3122568216" sldId="1995"/>
            <ac:picMk id="5" creationId="{3DDDA177-5111-95D0-1FA2-F260536A960D}"/>
          </ac:picMkLst>
        </pc:picChg>
      </pc:sldChg>
      <pc:sldChg chg="addSp modSp add mod setBg modAnim replTag">
        <pc:chgData name="Sahil Ali" userId="252a7ab2-45c4-4f42-b943-1ec17695699b" providerId="ADAL" clId="{0931979A-FC9B-4550-ABB8-FA830DB2238B}" dt="2023-09-06T14:51:34.893" v="5354"/>
        <pc:sldMkLst>
          <pc:docMk/>
          <pc:sldMk cId="2796111510" sldId="1996"/>
        </pc:sldMkLst>
        <pc:spChg chg="add mod replST">
          <ac:chgData name="Sahil Ali" userId="252a7ab2-45c4-4f42-b943-1ec17695699b" providerId="ADAL" clId="{0931979A-FC9B-4550-ABB8-FA830DB2238B}" dt="2023-09-06T14:51:34.728" v="5321"/>
          <ac:spMkLst>
            <pc:docMk/>
            <pc:sldMk cId="2796111510" sldId="1996"/>
            <ac:spMk id="6" creationId="{7C84E0A9-88D6-C0E8-1562-3F581E020ECE}"/>
          </ac:spMkLst>
        </pc:spChg>
        <pc:spChg chg="add mod replST">
          <ac:chgData name="Sahil Ali" userId="252a7ab2-45c4-4f42-b943-1ec17695699b" providerId="ADAL" clId="{0931979A-FC9B-4550-ABB8-FA830DB2238B}" dt="2023-09-06T14:51:34.790" v="5337"/>
          <ac:spMkLst>
            <pc:docMk/>
            <pc:sldMk cId="2796111510" sldId="1996"/>
            <ac:spMk id="7" creationId="{A75815EA-C1FD-D316-0065-749B8BE0F2B5}"/>
          </ac:spMkLst>
        </pc:spChg>
        <pc:picChg chg="add mod replST">
          <ac:chgData name="Sahil Ali" userId="252a7ab2-45c4-4f42-b943-1ec17695699b" providerId="ADAL" clId="{0931979A-FC9B-4550-ABB8-FA830DB2238B}" dt="2023-09-06T14:51:34.605" v="5308"/>
          <ac:picMkLst>
            <pc:docMk/>
            <pc:sldMk cId="2796111510" sldId="1996"/>
            <ac:picMk id="3" creationId="{5A69C0A8-91C7-B0EE-002F-07ADC5988FD3}"/>
          </ac:picMkLst>
        </pc:picChg>
        <pc:picChg chg="add mod replST">
          <ac:chgData name="Sahil Ali" userId="252a7ab2-45c4-4f42-b943-1ec17695699b" providerId="ADAL" clId="{0931979A-FC9B-4550-ABB8-FA830DB2238B}" dt="2023-09-06T14:51:34.641" v="5312"/>
          <ac:picMkLst>
            <pc:docMk/>
            <pc:sldMk cId="2796111510" sldId="1996"/>
            <ac:picMk id="5" creationId="{9C02FB34-2ADB-DEE1-00ED-788F046EFA89}"/>
          </ac:picMkLst>
        </pc:picChg>
      </pc:sldChg>
      <pc:sldChg chg="addSp modSp add mod setBg modAnim replTag">
        <pc:chgData name="Sahil Ali" userId="252a7ab2-45c4-4f42-b943-1ec17695699b" providerId="ADAL" clId="{0931979A-FC9B-4550-ABB8-FA830DB2238B}" dt="2023-09-06T14:51:35.912" v="5476"/>
        <pc:sldMkLst>
          <pc:docMk/>
          <pc:sldMk cId="1312198443" sldId="1997"/>
        </pc:sldMkLst>
        <pc:spChg chg="add mod replST">
          <ac:chgData name="Sahil Ali" userId="252a7ab2-45c4-4f42-b943-1ec17695699b" providerId="ADAL" clId="{0931979A-FC9B-4550-ABB8-FA830DB2238B}" dt="2023-09-06T14:51:35.133" v="5376"/>
          <ac:spMkLst>
            <pc:docMk/>
            <pc:sldMk cId="1312198443" sldId="1997"/>
            <ac:spMk id="6" creationId="{87F9A4B0-1DD0-A569-37BA-C63D489B7A5C}"/>
          </ac:spMkLst>
        </pc:spChg>
        <pc:spChg chg="add mod replST">
          <ac:chgData name="Sahil Ali" userId="252a7ab2-45c4-4f42-b943-1ec17695699b" providerId="ADAL" clId="{0931979A-FC9B-4550-ABB8-FA830DB2238B}" dt="2023-09-06T14:51:35.192" v="5385"/>
          <ac:spMkLst>
            <pc:docMk/>
            <pc:sldMk cId="1312198443" sldId="1997"/>
            <ac:spMk id="7" creationId="{F3218D1C-B4C7-6A7B-B7D6-D817F91E4FB7}"/>
          </ac:spMkLst>
        </pc:spChg>
        <pc:picChg chg="add mod replST">
          <ac:chgData name="Sahil Ali" userId="252a7ab2-45c4-4f42-b943-1ec17695699b" providerId="ADAL" clId="{0931979A-FC9B-4550-ABB8-FA830DB2238B}" dt="2023-09-06T14:51:35.013" v="5363"/>
          <ac:picMkLst>
            <pc:docMk/>
            <pc:sldMk cId="1312198443" sldId="1997"/>
            <ac:picMk id="3" creationId="{6FEF786A-7ED0-8E3F-172E-3B5134CFD68C}"/>
          </ac:picMkLst>
        </pc:picChg>
        <pc:picChg chg="add mod replST">
          <ac:chgData name="Sahil Ali" userId="252a7ab2-45c4-4f42-b943-1ec17695699b" providerId="ADAL" clId="{0931979A-FC9B-4550-ABB8-FA830DB2238B}" dt="2023-09-06T14:51:35.062" v="5367"/>
          <ac:picMkLst>
            <pc:docMk/>
            <pc:sldMk cId="1312198443" sldId="1997"/>
            <ac:picMk id="5" creationId="{EC5ADF0D-04ED-4AF7-5E9B-FBE35DEEA37B}"/>
          </ac:picMkLst>
        </pc:picChg>
      </pc:sldChg>
      <pc:sldChg chg="addSp modSp add mod setBg modAnim replTag">
        <pc:chgData name="Sahil Ali" userId="252a7ab2-45c4-4f42-b943-1ec17695699b" providerId="ADAL" clId="{0931979A-FC9B-4550-ABB8-FA830DB2238B}" dt="2023-09-06T14:51:36.442" v="5541"/>
        <pc:sldMkLst>
          <pc:docMk/>
          <pc:sldMk cId="998654034" sldId="1998"/>
        </pc:sldMkLst>
        <pc:spChg chg="add mod replST">
          <ac:chgData name="Sahil Ali" userId="252a7ab2-45c4-4f42-b943-1ec17695699b" providerId="ADAL" clId="{0931979A-FC9B-4550-ABB8-FA830DB2238B}" dt="2023-09-06T14:51:35.519" v="5417"/>
          <ac:spMkLst>
            <pc:docMk/>
            <pc:sldMk cId="998654034" sldId="1998"/>
            <ac:spMk id="6" creationId="{2B8C3AF8-E9C3-F33A-C91C-322038B1830F}"/>
          </ac:spMkLst>
        </pc:spChg>
        <pc:spChg chg="add mod replST">
          <ac:chgData name="Sahil Ali" userId="252a7ab2-45c4-4f42-b943-1ec17695699b" providerId="ADAL" clId="{0931979A-FC9B-4550-ABB8-FA830DB2238B}" dt="2023-09-06T14:51:35.595" v="5433"/>
          <ac:spMkLst>
            <pc:docMk/>
            <pc:sldMk cId="998654034" sldId="1998"/>
            <ac:spMk id="7" creationId="{9165B4E7-B9F6-B6BA-1DEB-3A63AF050876}"/>
          </ac:spMkLst>
        </pc:spChg>
        <pc:picChg chg="add mod replST">
          <ac:chgData name="Sahil Ali" userId="252a7ab2-45c4-4f42-b943-1ec17695699b" providerId="ADAL" clId="{0931979A-FC9B-4550-ABB8-FA830DB2238B}" dt="2023-09-06T14:51:35.405" v="5401"/>
          <ac:picMkLst>
            <pc:docMk/>
            <pc:sldMk cId="998654034" sldId="1998"/>
            <ac:picMk id="3" creationId="{5CF5B0B0-F581-BEB8-3CE1-915D59405F4A}"/>
          </ac:picMkLst>
        </pc:picChg>
        <pc:picChg chg="add mod replST">
          <ac:chgData name="Sahil Ali" userId="252a7ab2-45c4-4f42-b943-1ec17695699b" providerId="ADAL" clId="{0931979A-FC9B-4550-ABB8-FA830DB2238B}" dt="2023-09-06T14:51:35.448" v="5405"/>
          <ac:picMkLst>
            <pc:docMk/>
            <pc:sldMk cId="998654034" sldId="1998"/>
            <ac:picMk id="5" creationId="{A08F094E-04EC-3786-35EA-06ED7F899ED8}"/>
          </ac:picMkLst>
        </pc:picChg>
      </pc:sldChg>
      <pc:sldChg chg="addSp modSp add mod setBg modAnim replTag">
        <pc:chgData name="Sahil Ali" userId="252a7ab2-45c4-4f42-b943-1ec17695699b" providerId="ADAL" clId="{0931979A-FC9B-4550-ABB8-FA830DB2238B}" dt="2023-09-06T14:51:37.030" v="5609"/>
        <pc:sldMkLst>
          <pc:docMk/>
          <pc:sldMk cId="2455031927" sldId="1999"/>
        </pc:sldMkLst>
        <pc:spChg chg="add mod replST">
          <ac:chgData name="Sahil Ali" userId="252a7ab2-45c4-4f42-b943-1ec17695699b" providerId="ADAL" clId="{0931979A-FC9B-4550-ABB8-FA830DB2238B}" dt="2023-09-06T14:51:35.917" v="5477"/>
          <ac:spMkLst>
            <pc:docMk/>
            <pc:sldMk cId="2455031927" sldId="1999"/>
            <ac:spMk id="6" creationId="{2ADB33E0-E226-6EBC-104E-E45560A8FF01}"/>
          </ac:spMkLst>
        </pc:spChg>
        <pc:spChg chg="add mod replST">
          <ac:chgData name="Sahil Ali" userId="252a7ab2-45c4-4f42-b943-1ec17695699b" providerId="ADAL" clId="{0931979A-FC9B-4550-ABB8-FA830DB2238B}" dt="2023-09-06T14:51:36.008" v="5492"/>
          <ac:spMkLst>
            <pc:docMk/>
            <pc:sldMk cId="2455031927" sldId="1999"/>
            <ac:spMk id="7" creationId="{C5873B9C-0097-BBE7-140E-47596A5296EC}"/>
          </ac:spMkLst>
        </pc:spChg>
        <pc:picChg chg="add mod replST">
          <ac:chgData name="Sahil Ali" userId="252a7ab2-45c4-4f42-b943-1ec17695699b" providerId="ADAL" clId="{0931979A-FC9B-4550-ABB8-FA830DB2238B}" dt="2023-09-06T14:51:35.808" v="5456"/>
          <ac:picMkLst>
            <pc:docMk/>
            <pc:sldMk cId="2455031927" sldId="1999"/>
            <ac:picMk id="3" creationId="{CBFA00C2-ECF5-35A9-B01A-02AE9DA1DD05}"/>
          </ac:picMkLst>
        </pc:picChg>
        <pc:picChg chg="add mod replST">
          <ac:chgData name="Sahil Ali" userId="252a7ab2-45c4-4f42-b943-1ec17695699b" providerId="ADAL" clId="{0931979A-FC9B-4550-ABB8-FA830DB2238B}" dt="2023-09-06T14:51:35.848" v="5461"/>
          <ac:picMkLst>
            <pc:docMk/>
            <pc:sldMk cId="2455031927" sldId="1999"/>
            <ac:picMk id="5" creationId="{5CE58776-A6BD-B076-E65E-D91B30C8AF13}"/>
          </ac:picMkLst>
        </pc:picChg>
      </pc:sldChg>
      <pc:sldChg chg="addSp modSp add mod setBg modAnim replTag">
        <pc:chgData name="Sahil Ali" userId="252a7ab2-45c4-4f42-b943-1ec17695699b" providerId="ADAL" clId="{0931979A-FC9B-4550-ABB8-FA830DB2238B}" dt="2023-09-06T14:51:37.358" v="5656"/>
        <pc:sldMkLst>
          <pc:docMk/>
          <pc:sldMk cId="1135571962" sldId="2000"/>
        </pc:sldMkLst>
        <pc:spChg chg="add mod replST">
          <ac:chgData name="Sahil Ali" userId="252a7ab2-45c4-4f42-b943-1ec17695699b" providerId="ADAL" clId="{0931979A-FC9B-4550-ABB8-FA830DB2238B}" dt="2023-09-06T14:51:36.353" v="5524"/>
          <ac:spMkLst>
            <pc:docMk/>
            <pc:sldMk cId="1135571962" sldId="2000"/>
            <ac:spMk id="6" creationId="{DD38EB41-DF55-3B29-4E1E-8C204852227F}"/>
          </ac:spMkLst>
        </pc:spChg>
        <pc:spChg chg="add mod replST">
          <ac:chgData name="Sahil Ali" userId="252a7ab2-45c4-4f42-b943-1ec17695699b" providerId="ADAL" clId="{0931979A-FC9B-4550-ABB8-FA830DB2238B}" dt="2023-09-06T14:51:36.433" v="5539"/>
          <ac:spMkLst>
            <pc:docMk/>
            <pc:sldMk cId="1135571962" sldId="2000"/>
            <ac:spMk id="7" creationId="{AA6A676B-0985-C74D-F309-809FCB03DCA5}"/>
          </ac:spMkLst>
        </pc:spChg>
        <pc:picChg chg="add mod replST">
          <ac:chgData name="Sahil Ali" userId="252a7ab2-45c4-4f42-b943-1ec17695699b" providerId="ADAL" clId="{0931979A-FC9B-4550-ABB8-FA830DB2238B}" dt="2023-09-06T14:51:36.209" v="5511"/>
          <ac:picMkLst>
            <pc:docMk/>
            <pc:sldMk cId="1135571962" sldId="2000"/>
            <ac:picMk id="3" creationId="{27ED72A2-5DC9-97CE-35F5-B34330CC4D12}"/>
          </ac:picMkLst>
        </pc:picChg>
        <pc:picChg chg="add mod replST">
          <ac:chgData name="Sahil Ali" userId="252a7ab2-45c4-4f42-b943-1ec17695699b" providerId="ADAL" clId="{0931979A-FC9B-4550-ABB8-FA830DB2238B}" dt="2023-09-06T14:51:36.269" v="5515"/>
          <ac:picMkLst>
            <pc:docMk/>
            <pc:sldMk cId="1135571962" sldId="2000"/>
            <ac:picMk id="5" creationId="{E3B8CA54-C953-9015-E042-304D1CEE80A4}"/>
          </ac:picMkLst>
        </pc:picChg>
      </pc:sldChg>
      <pc:sldChg chg="addSp modSp add mod setBg modAnim replTag">
        <pc:chgData name="Sahil Ali" userId="252a7ab2-45c4-4f42-b943-1ec17695699b" providerId="ADAL" clId="{0931979A-FC9B-4550-ABB8-FA830DB2238B}" dt="2023-09-06T14:51:37.761" v="5677"/>
        <pc:sldMkLst>
          <pc:docMk/>
          <pc:sldMk cId="2197602566" sldId="2001"/>
        </pc:sldMkLst>
        <pc:spChg chg="add mod replST">
          <ac:chgData name="Sahil Ali" userId="252a7ab2-45c4-4f42-b943-1ec17695699b" providerId="ADAL" clId="{0931979A-FC9B-4550-ABB8-FA830DB2238B}" dt="2023-09-06T14:51:36.775" v="5579"/>
          <ac:spMkLst>
            <pc:docMk/>
            <pc:sldMk cId="2197602566" sldId="2001"/>
            <ac:spMk id="6" creationId="{56603273-5FE8-2339-8988-79B608B5CFF8}"/>
          </ac:spMkLst>
        </pc:spChg>
        <pc:spChg chg="add mod replST">
          <ac:chgData name="Sahil Ali" userId="252a7ab2-45c4-4f42-b943-1ec17695699b" providerId="ADAL" clId="{0931979A-FC9B-4550-ABB8-FA830DB2238B}" dt="2023-09-06T14:51:36.855" v="5588"/>
          <ac:spMkLst>
            <pc:docMk/>
            <pc:sldMk cId="2197602566" sldId="2001"/>
            <ac:spMk id="7" creationId="{9C7D0F83-660B-0D5D-9C2A-F9AE225FC189}"/>
          </ac:spMkLst>
        </pc:spChg>
        <pc:picChg chg="add mod replST">
          <ac:chgData name="Sahil Ali" userId="252a7ab2-45c4-4f42-b943-1ec17695699b" providerId="ADAL" clId="{0931979A-FC9B-4550-ABB8-FA830DB2238B}" dt="2023-09-06T14:51:36.662" v="5566"/>
          <ac:picMkLst>
            <pc:docMk/>
            <pc:sldMk cId="2197602566" sldId="2001"/>
            <ac:picMk id="3" creationId="{0E3CEB13-5407-33B0-7DDA-845421F7A398}"/>
          </ac:picMkLst>
        </pc:picChg>
        <pc:picChg chg="add mod replST">
          <ac:chgData name="Sahil Ali" userId="252a7ab2-45c4-4f42-b943-1ec17695699b" providerId="ADAL" clId="{0931979A-FC9B-4550-ABB8-FA830DB2238B}" dt="2023-09-06T14:51:36.700" v="5570"/>
          <ac:picMkLst>
            <pc:docMk/>
            <pc:sldMk cId="2197602566" sldId="2001"/>
            <ac:picMk id="5" creationId="{12F79E00-20C6-E6AE-F132-A2B65F12C5C4}"/>
          </ac:picMkLst>
        </pc:picChg>
      </pc:sldChg>
      <pc:sldChg chg="addSp modSp add mod setBg modAnim replTag">
        <pc:chgData name="Sahil Ali" userId="252a7ab2-45c4-4f42-b943-1ec17695699b" providerId="ADAL" clId="{0931979A-FC9B-4550-ABB8-FA830DB2238B}" dt="2023-09-06T14:51:37.409" v="5660"/>
        <pc:sldMkLst>
          <pc:docMk/>
          <pc:sldMk cId="3744557351" sldId="2002"/>
        </pc:sldMkLst>
        <pc:spChg chg="add mod replST">
          <ac:chgData name="Sahil Ali" userId="252a7ab2-45c4-4f42-b943-1ec17695699b" providerId="ADAL" clId="{0931979A-FC9B-4550-ABB8-FA830DB2238B}" dt="2023-09-06T14:51:37.223" v="5633"/>
          <ac:spMkLst>
            <pc:docMk/>
            <pc:sldMk cId="3744557351" sldId="2002"/>
            <ac:spMk id="6" creationId="{2918B20A-E4A5-67DF-3627-BAFA9450F2B9}"/>
          </ac:spMkLst>
        </pc:spChg>
        <pc:spChg chg="add mod replST">
          <ac:chgData name="Sahil Ali" userId="252a7ab2-45c4-4f42-b943-1ec17695699b" providerId="ADAL" clId="{0931979A-FC9B-4550-ABB8-FA830DB2238B}" dt="2023-09-06T14:51:37.284" v="5642"/>
          <ac:spMkLst>
            <pc:docMk/>
            <pc:sldMk cId="3744557351" sldId="2002"/>
            <ac:spMk id="7" creationId="{A034D904-54CA-A74E-ACAC-1F0E6FCD3737}"/>
          </ac:spMkLst>
        </pc:spChg>
        <pc:picChg chg="add mod replST">
          <ac:chgData name="Sahil Ali" userId="252a7ab2-45c4-4f42-b943-1ec17695699b" providerId="ADAL" clId="{0931979A-FC9B-4550-ABB8-FA830DB2238B}" dt="2023-09-06T14:51:37.072" v="5613"/>
          <ac:picMkLst>
            <pc:docMk/>
            <pc:sldMk cId="3744557351" sldId="2002"/>
            <ac:picMk id="3" creationId="{AEC70D83-253A-A431-1EC1-30AF25433517}"/>
          </ac:picMkLst>
        </pc:picChg>
        <pc:picChg chg="add mod replST">
          <ac:chgData name="Sahil Ali" userId="252a7ab2-45c4-4f42-b943-1ec17695699b" providerId="ADAL" clId="{0931979A-FC9B-4550-ABB8-FA830DB2238B}" dt="2023-09-06T14:51:37.123" v="5618"/>
          <ac:picMkLst>
            <pc:docMk/>
            <pc:sldMk cId="3744557351" sldId="2002"/>
            <ac:picMk id="5" creationId="{1D7C0E1F-0713-C944-76C0-DD1DFA0FFB8C}"/>
          </ac:picMkLst>
        </pc:picChg>
      </pc:sldChg>
      <pc:sldChg chg="addSp delSp modSp new mod">
        <pc:chgData name="Sahil Ali" userId="252a7ab2-45c4-4f42-b943-1ec17695699b" providerId="ADAL" clId="{0931979A-FC9B-4550-ABB8-FA830DB2238B}" dt="2023-09-07T12:03:44.500" v="5701" actId="1076"/>
        <pc:sldMkLst>
          <pc:docMk/>
          <pc:sldMk cId="3560585378" sldId="2003"/>
        </pc:sldMkLst>
        <pc:spChg chg="del">
          <ac:chgData name="Sahil Ali" userId="252a7ab2-45c4-4f42-b943-1ec17695699b" providerId="ADAL" clId="{0931979A-FC9B-4550-ABB8-FA830DB2238B}" dt="2023-09-07T12:02:17.486" v="5689" actId="478"/>
          <ac:spMkLst>
            <pc:docMk/>
            <pc:sldMk cId="3560585378" sldId="2003"/>
            <ac:spMk id="2" creationId="{705539DD-B645-2BC2-7518-92DDC05A87A2}"/>
          </ac:spMkLst>
        </pc:spChg>
        <pc:spChg chg="del">
          <ac:chgData name="Sahil Ali" userId="252a7ab2-45c4-4f42-b943-1ec17695699b" providerId="ADAL" clId="{0931979A-FC9B-4550-ABB8-FA830DB2238B}" dt="2023-09-07T12:02:14.729" v="5688" actId="478"/>
          <ac:spMkLst>
            <pc:docMk/>
            <pc:sldMk cId="3560585378" sldId="2003"/>
            <ac:spMk id="3" creationId="{A65054A1-8068-024B-5872-5D062B89C30D}"/>
          </ac:spMkLst>
        </pc:spChg>
        <pc:spChg chg="add del mod">
          <ac:chgData name="Sahil Ali" userId="252a7ab2-45c4-4f42-b943-1ec17695699b" providerId="ADAL" clId="{0931979A-FC9B-4550-ABB8-FA830DB2238B}" dt="2023-09-07T12:02:20.133" v="5690" actId="478"/>
          <ac:spMkLst>
            <pc:docMk/>
            <pc:sldMk cId="3560585378" sldId="2003"/>
            <ac:spMk id="6" creationId="{875D6DE3-A914-0205-DF04-F71CDA6D53D5}"/>
          </ac:spMkLst>
        </pc:spChg>
        <pc:picChg chg="add mod modCrop">
          <ac:chgData name="Sahil Ali" userId="252a7ab2-45c4-4f42-b943-1ec17695699b" providerId="ADAL" clId="{0931979A-FC9B-4550-ABB8-FA830DB2238B}" dt="2023-09-07T12:03:44.500" v="5701" actId="1076"/>
          <ac:picMkLst>
            <pc:docMk/>
            <pc:sldMk cId="3560585378" sldId="2003"/>
            <ac:picMk id="5" creationId="{651E079F-6A99-A60D-0F67-9E738072128C}"/>
          </ac:picMkLst>
        </pc:picChg>
        <pc:picChg chg="add mod ord">
          <ac:chgData name="Sahil Ali" userId="252a7ab2-45c4-4f42-b943-1ec17695699b" providerId="ADAL" clId="{0931979A-FC9B-4550-ABB8-FA830DB2238B}" dt="2023-09-07T12:03:20.609" v="5697" actId="14100"/>
          <ac:picMkLst>
            <pc:docMk/>
            <pc:sldMk cId="3560585378" sldId="2003"/>
            <ac:picMk id="8" creationId="{ABA8B4C0-1763-A907-0492-D14515764D80}"/>
          </ac:picMkLst>
        </pc:picChg>
      </pc:sldChg>
      <pc:sldChg chg="new del">
        <pc:chgData name="Sahil Ali" userId="252a7ab2-45c4-4f42-b943-1ec17695699b" providerId="ADAL" clId="{0931979A-FC9B-4550-ABB8-FA830DB2238B}" dt="2023-09-07T12:01:08.187" v="5680" actId="680"/>
        <pc:sldMkLst>
          <pc:docMk/>
          <pc:sldMk cId="3678108821" sldId="2003"/>
        </pc:sldMkLst>
      </pc:sldChg>
      <pc:sldChg chg="addSp delSp modSp new mod">
        <pc:chgData name="Sahil Ali" userId="252a7ab2-45c4-4f42-b943-1ec17695699b" providerId="ADAL" clId="{0931979A-FC9B-4550-ABB8-FA830DB2238B}" dt="2023-09-07T12:05:07.606" v="5707" actId="1076"/>
        <pc:sldMkLst>
          <pc:docMk/>
          <pc:sldMk cId="80520502" sldId="2004"/>
        </pc:sldMkLst>
        <pc:spChg chg="del">
          <ac:chgData name="Sahil Ali" userId="252a7ab2-45c4-4f42-b943-1ec17695699b" providerId="ADAL" clId="{0931979A-FC9B-4550-ABB8-FA830DB2238B}" dt="2023-09-07T12:04:50.183" v="5704" actId="478"/>
          <ac:spMkLst>
            <pc:docMk/>
            <pc:sldMk cId="80520502" sldId="2004"/>
            <ac:spMk id="2" creationId="{F21261EB-B151-E7C2-445E-91277A6ABF4F}"/>
          </ac:spMkLst>
        </pc:spChg>
        <pc:spChg chg="del">
          <ac:chgData name="Sahil Ali" userId="252a7ab2-45c4-4f42-b943-1ec17695699b" providerId="ADAL" clId="{0931979A-FC9B-4550-ABB8-FA830DB2238B}" dt="2023-09-07T12:04:47.758" v="5703" actId="478"/>
          <ac:spMkLst>
            <pc:docMk/>
            <pc:sldMk cId="80520502" sldId="2004"/>
            <ac:spMk id="3" creationId="{E6C307CA-42EE-4880-721B-EA305BC32E10}"/>
          </ac:spMkLst>
        </pc:spChg>
        <pc:picChg chg="add mod">
          <ac:chgData name="Sahil Ali" userId="252a7ab2-45c4-4f42-b943-1ec17695699b" providerId="ADAL" clId="{0931979A-FC9B-4550-ABB8-FA830DB2238B}" dt="2023-09-07T12:05:07.606" v="5707" actId="1076"/>
          <ac:picMkLst>
            <pc:docMk/>
            <pc:sldMk cId="80520502" sldId="2004"/>
            <ac:picMk id="5" creationId="{71A7CC92-47C6-D4CA-D5DE-9A7A12594657}"/>
          </ac:picMkLst>
        </pc:picChg>
      </pc:sldChg>
    </pc:docChg>
  </pc:docChgLst>
  <pc:docChgLst>
    <pc:chgData name="Ali Elbashir" userId="S::ali.elbashir@studentambassadors.com::679f60fc-d813-4359-aa3c-4f9fec4e582d" providerId="AD" clId="Web-{2311D38C-6BA6-92C6-F582-D68AB02BF9E7}"/>
    <pc:docChg chg="modSld">
      <pc:chgData name="Ali Elbashir" userId="S::ali.elbashir@studentambassadors.com::679f60fc-d813-4359-aa3c-4f9fec4e582d" providerId="AD" clId="Web-{2311D38C-6BA6-92C6-F582-D68AB02BF9E7}" dt="2023-03-04T18:54:34.073" v="28" actId="20577"/>
      <pc:docMkLst>
        <pc:docMk/>
      </pc:docMkLst>
      <pc:sldChg chg="addSp delSp modSp">
        <pc:chgData name="Ali Elbashir" userId="S::ali.elbashir@studentambassadors.com::679f60fc-d813-4359-aa3c-4f9fec4e582d" providerId="AD" clId="Web-{2311D38C-6BA6-92C6-F582-D68AB02BF9E7}" dt="2023-03-04T18:54:34.073" v="28" actId="20577"/>
        <pc:sldMkLst>
          <pc:docMk/>
          <pc:sldMk cId="4056414588" sldId="1857"/>
        </pc:sldMkLst>
        <pc:spChg chg="mod">
          <ac:chgData name="Ali Elbashir" userId="S::ali.elbashir@studentambassadors.com::679f60fc-d813-4359-aa3c-4f9fec4e582d" providerId="AD" clId="Web-{2311D38C-6BA6-92C6-F582-D68AB02BF9E7}" dt="2023-03-04T18:54:34.073" v="28" actId="20577"/>
          <ac:spMkLst>
            <pc:docMk/>
            <pc:sldMk cId="4056414588" sldId="1857"/>
            <ac:spMk id="5" creationId="{00000000-0000-0000-0000-000000000000}"/>
          </ac:spMkLst>
        </pc:spChg>
        <pc:picChg chg="add mod">
          <ac:chgData name="Ali Elbashir" userId="S::ali.elbashir@studentambassadors.com::679f60fc-d813-4359-aa3c-4f9fec4e582d" providerId="AD" clId="Web-{2311D38C-6BA6-92C6-F582-D68AB02BF9E7}" dt="2023-03-04T18:53:14.443" v="18" actId="1076"/>
          <ac:picMkLst>
            <pc:docMk/>
            <pc:sldMk cId="4056414588" sldId="1857"/>
            <ac:picMk id="2" creationId="{7905F401-E616-FCA1-3517-E2DED2EF15C2}"/>
          </ac:picMkLst>
        </pc:picChg>
        <pc:picChg chg="del">
          <ac:chgData name="Ali Elbashir" userId="S::ali.elbashir@studentambassadors.com::679f60fc-d813-4359-aa3c-4f9fec4e582d" providerId="AD" clId="Web-{2311D38C-6BA6-92C6-F582-D68AB02BF9E7}" dt="2023-03-04T18:52:42.645" v="5"/>
          <ac:picMkLst>
            <pc:docMk/>
            <pc:sldMk cId="4056414588" sldId="1857"/>
            <ac:picMk id="3" creationId="{B66AEDCD-C8AA-EDE1-E78D-BC9BB7DF8969}"/>
          </ac:picMkLst>
        </pc:picChg>
        <pc:picChg chg="mod">
          <ac:chgData name="Ali Elbashir" userId="S::ali.elbashir@studentambassadors.com::679f60fc-d813-4359-aa3c-4f9fec4e582d" providerId="AD" clId="Web-{2311D38C-6BA6-92C6-F582-D68AB02BF9E7}" dt="2023-03-04T18:53:12.568" v="17" actId="1076"/>
          <ac:picMkLst>
            <pc:docMk/>
            <pc:sldMk cId="4056414588" sldId="1857"/>
            <ac:picMk id="6" creationId="{0C64431E-276F-249D-2099-52A35F8DD28C}"/>
          </ac:picMkLst>
        </pc:picChg>
      </pc:sldChg>
    </pc:docChg>
  </pc:docChgLst>
  <pc:docChgLst>
    <pc:chgData name="Harun Korkmaz" userId="S::harun.korkmaz@studentambassadors.com::5cb593fd-c519-4aac-9bab-ac0d0a6a1f89" providerId="AD" clId="Web-{7A111FE2-FA2C-F338-9A3E-0FC4B083B2DE}"/>
    <pc:docChg chg="modSld">
      <pc:chgData name="Harun Korkmaz" userId="S::harun.korkmaz@studentambassadors.com::5cb593fd-c519-4aac-9bab-ac0d0a6a1f89" providerId="AD" clId="Web-{7A111FE2-FA2C-F338-9A3E-0FC4B083B2DE}" dt="2023-07-13T21:14:41.067" v="211" actId="20577"/>
      <pc:docMkLst>
        <pc:docMk/>
      </pc:docMkLst>
      <pc:sldChg chg="delSp modSp">
        <pc:chgData name="Harun Korkmaz" userId="S::harun.korkmaz@studentambassadors.com::5cb593fd-c519-4aac-9bab-ac0d0a6a1f89" providerId="AD" clId="Web-{7A111FE2-FA2C-F338-9A3E-0FC4B083B2DE}" dt="2023-07-13T21:14:41.067" v="211" actId="20577"/>
        <pc:sldMkLst>
          <pc:docMk/>
          <pc:sldMk cId="4056414588" sldId="1857"/>
        </pc:sldMkLst>
        <pc:spChg chg="mod">
          <ac:chgData name="Harun Korkmaz" userId="S::harun.korkmaz@studentambassadors.com::5cb593fd-c519-4aac-9bab-ac0d0a6a1f89" providerId="AD" clId="Web-{7A111FE2-FA2C-F338-9A3E-0FC4B083B2DE}" dt="2023-07-13T21:14:36.785" v="210" actId="20577"/>
          <ac:spMkLst>
            <pc:docMk/>
            <pc:sldMk cId="4056414588" sldId="1857"/>
            <ac:spMk id="4" creationId="{00000000-0000-0000-0000-000000000000}"/>
          </ac:spMkLst>
        </pc:spChg>
        <pc:spChg chg="mod">
          <ac:chgData name="Harun Korkmaz" userId="S::harun.korkmaz@studentambassadors.com::5cb593fd-c519-4aac-9bab-ac0d0a6a1f89" providerId="AD" clId="Web-{7A111FE2-FA2C-F338-9A3E-0FC4B083B2DE}" dt="2023-07-13T21:14:41.067" v="211" actId="20577"/>
          <ac:spMkLst>
            <pc:docMk/>
            <pc:sldMk cId="4056414588" sldId="1857"/>
            <ac:spMk id="5" creationId="{00000000-0000-0000-0000-000000000000}"/>
          </ac:spMkLst>
        </pc:spChg>
        <pc:picChg chg="mod">
          <ac:chgData name="Harun Korkmaz" userId="S::harun.korkmaz@studentambassadors.com::5cb593fd-c519-4aac-9bab-ac0d0a6a1f89" providerId="AD" clId="Web-{7A111FE2-FA2C-F338-9A3E-0FC4B083B2DE}" dt="2023-07-13T21:08:20.228" v="198" actId="1076"/>
          <ac:picMkLst>
            <pc:docMk/>
            <pc:sldMk cId="4056414588" sldId="1857"/>
            <ac:picMk id="2" creationId="{7905F401-E616-FCA1-3517-E2DED2EF15C2}"/>
          </ac:picMkLst>
        </pc:picChg>
        <pc:picChg chg="del">
          <ac:chgData name="Harun Korkmaz" userId="S::harun.korkmaz@studentambassadors.com::5cb593fd-c519-4aac-9bab-ac0d0a6a1f89" providerId="AD" clId="Web-{7A111FE2-FA2C-F338-9A3E-0FC4B083B2DE}" dt="2023-07-13T21:04:38.628" v="186"/>
          <ac:picMkLst>
            <pc:docMk/>
            <pc:sldMk cId="4056414588" sldId="1857"/>
            <ac:picMk id="3" creationId="{6FF91826-5187-B8A2-FBA7-915215C1C609}"/>
          </ac:picMkLst>
        </pc:picChg>
        <pc:picChg chg="del">
          <ac:chgData name="Harun Korkmaz" userId="S::harun.korkmaz@studentambassadors.com::5cb593fd-c519-4aac-9bab-ac0d0a6a1f89" providerId="AD" clId="Web-{7A111FE2-FA2C-F338-9A3E-0FC4B083B2DE}" dt="2023-07-13T21:03:51.674" v="174"/>
          <ac:picMkLst>
            <pc:docMk/>
            <pc:sldMk cId="4056414588" sldId="1857"/>
            <ac:picMk id="6" creationId="{0C64431E-276F-249D-2099-52A35F8DD28C}"/>
          </ac:picMkLst>
        </pc:picChg>
      </pc:sldChg>
    </pc:docChg>
  </pc:docChgLst>
  <pc:docChgLst>
    <pc:chgData name="Ali Elbashir" userId="S::ali.elbashir@studentambassadors.com::679f60fc-d813-4359-aa3c-4f9fec4e582d" providerId="AD" clId="Web-{C1C7BFB7-A172-2E19-951F-6AB7BF410789}"/>
    <pc:docChg chg="addSld modSld modSection">
      <pc:chgData name="Ali Elbashir" userId="S::ali.elbashir@studentambassadors.com::679f60fc-d813-4359-aa3c-4f9fec4e582d" providerId="AD" clId="Web-{C1C7BFB7-A172-2E19-951F-6AB7BF410789}" dt="2023-03-07T06:19:37.516" v="183" actId="20577"/>
      <pc:docMkLst>
        <pc:docMk/>
      </pc:docMkLst>
      <pc:sldChg chg="addSp delSp">
        <pc:chgData name="Ali Elbashir" userId="S::ali.elbashir@studentambassadors.com::679f60fc-d813-4359-aa3c-4f9fec4e582d" providerId="AD" clId="Web-{C1C7BFB7-A172-2E19-951F-6AB7BF410789}" dt="2023-03-07T05:48:07.170" v="49"/>
        <pc:sldMkLst>
          <pc:docMk/>
          <pc:sldMk cId="4056414588" sldId="1857"/>
        </pc:sldMkLst>
        <pc:inkChg chg="add del">
          <ac:chgData name="Ali Elbashir" userId="S::ali.elbashir@studentambassadors.com::679f60fc-d813-4359-aa3c-4f9fec4e582d" providerId="AD" clId="Web-{C1C7BFB7-A172-2E19-951F-6AB7BF410789}" dt="2023-03-07T05:48:07.170" v="49"/>
          <ac:inkMkLst>
            <pc:docMk/>
            <pc:sldMk cId="4056414588" sldId="1857"/>
            <ac:inkMk id="8" creationId="{869EBBF6-6AAE-C504-7FF3-3DD019111E4A}"/>
          </ac:inkMkLst>
        </pc:inkChg>
      </pc:sldChg>
      <pc:sldChg chg="modSp">
        <pc:chgData name="Ali Elbashir" userId="S::ali.elbashir@studentambassadors.com::679f60fc-d813-4359-aa3c-4f9fec4e582d" providerId="AD" clId="Web-{C1C7BFB7-A172-2E19-951F-6AB7BF410789}" dt="2023-03-07T05:44:43.915" v="20"/>
        <pc:sldMkLst>
          <pc:docMk/>
          <pc:sldMk cId="4099540434" sldId="1884"/>
        </pc:sldMkLst>
        <pc:spChg chg="mod">
          <ac:chgData name="Ali Elbashir" userId="S::ali.elbashir@studentambassadors.com::679f60fc-d813-4359-aa3c-4f9fec4e582d" providerId="AD" clId="Web-{C1C7BFB7-A172-2E19-951F-6AB7BF410789}" dt="2023-03-07T05:44:43.915" v="20"/>
          <ac:spMkLst>
            <pc:docMk/>
            <pc:sldMk cId="4099540434" sldId="1884"/>
            <ac:spMk id="2" creationId="{ABA6F370-5E9F-17F7-A093-DD01B17670D2}"/>
          </ac:spMkLst>
        </pc:spChg>
      </pc:sldChg>
      <pc:sldChg chg="modSp">
        <pc:chgData name="Ali Elbashir" userId="S::ali.elbashir@studentambassadors.com::679f60fc-d813-4359-aa3c-4f9fec4e582d" providerId="AD" clId="Web-{C1C7BFB7-A172-2E19-951F-6AB7BF410789}" dt="2023-03-07T05:49:50.408" v="74" actId="20577"/>
        <pc:sldMkLst>
          <pc:docMk/>
          <pc:sldMk cId="839740688" sldId="1887"/>
        </pc:sldMkLst>
        <pc:spChg chg="mod">
          <ac:chgData name="Ali Elbashir" userId="S::ali.elbashir@studentambassadors.com::679f60fc-d813-4359-aa3c-4f9fec4e582d" providerId="AD" clId="Web-{C1C7BFB7-A172-2E19-951F-6AB7BF410789}" dt="2023-03-07T05:49:50.408" v="74" actId="20577"/>
          <ac:spMkLst>
            <pc:docMk/>
            <pc:sldMk cId="839740688" sldId="1887"/>
            <ac:spMk id="3" creationId="{AF572BAA-C2A2-78D3-53DC-79BB1B7C8FFA}"/>
          </ac:spMkLst>
        </pc:spChg>
      </pc:sldChg>
      <pc:sldChg chg="modSp">
        <pc:chgData name="Ali Elbashir" userId="S::ali.elbashir@studentambassadors.com::679f60fc-d813-4359-aa3c-4f9fec4e582d" providerId="AD" clId="Web-{C1C7BFB7-A172-2E19-951F-6AB7BF410789}" dt="2023-03-07T05:44:38.368" v="19"/>
        <pc:sldMkLst>
          <pc:docMk/>
          <pc:sldMk cId="3931833102" sldId="1888"/>
        </pc:sldMkLst>
        <pc:spChg chg="mod">
          <ac:chgData name="Ali Elbashir" userId="S::ali.elbashir@studentambassadors.com::679f60fc-d813-4359-aa3c-4f9fec4e582d" providerId="AD" clId="Web-{C1C7BFB7-A172-2E19-951F-6AB7BF410789}" dt="2023-03-07T05:44:38.336" v="18"/>
          <ac:spMkLst>
            <pc:docMk/>
            <pc:sldMk cId="3931833102" sldId="1888"/>
            <ac:spMk id="2" creationId="{ABA6F370-5E9F-17F7-A093-DD01B17670D2}"/>
          </ac:spMkLst>
        </pc:spChg>
        <pc:spChg chg="mod">
          <ac:chgData name="Ali Elbashir" userId="S::ali.elbashir@studentambassadors.com::679f60fc-d813-4359-aa3c-4f9fec4e582d" providerId="AD" clId="Web-{C1C7BFB7-A172-2E19-951F-6AB7BF410789}" dt="2023-03-07T05:44:38.368" v="19"/>
          <ac:spMkLst>
            <pc:docMk/>
            <pc:sldMk cId="3931833102" sldId="1888"/>
            <ac:spMk id="3" creationId="{E3F558EB-D653-E787-7366-2D510CEA6F2F}"/>
          </ac:spMkLst>
        </pc:spChg>
      </pc:sldChg>
      <pc:sldChg chg="addSp delSp modSp">
        <pc:chgData name="Ali Elbashir" userId="S::ali.elbashir@studentambassadors.com::679f60fc-d813-4359-aa3c-4f9fec4e582d" providerId="AD" clId="Web-{C1C7BFB7-A172-2E19-951F-6AB7BF410789}" dt="2023-03-07T05:48:42.671" v="66" actId="20577"/>
        <pc:sldMkLst>
          <pc:docMk/>
          <pc:sldMk cId="1175344955" sldId="1891"/>
        </pc:sldMkLst>
        <pc:spChg chg="mod">
          <ac:chgData name="Ali Elbashir" userId="S::ali.elbashir@studentambassadors.com::679f60fc-d813-4359-aa3c-4f9fec4e582d" providerId="AD" clId="Web-{C1C7BFB7-A172-2E19-951F-6AB7BF410789}" dt="2023-03-07T05:48:42.671" v="66" actId="20577"/>
          <ac:spMkLst>
            <pc:docMk/>
            <pc:sldMk cId="1175344955" sldId="1891"/>
            <ac:spMk id="3" creationId="{204E46D0-D102-B5C5-1307-4492BE24A827}"/>
          </ac:spMkLst>
        </pc:spChg>
        <pc:inkChg chg="add del">
          <ac:chgData name="Ali Elbashir" userId="S::ali.elbashir@studentambassadors.com::679f60fc-d813-4359-aa3c-4f9fec4e582d" providerId="AD" clId="Web-{C1C7BFB7-A172-2E19-951F-6AB7BF410789}" dt="2023-03-07T05:48:16.780" v="51"/>
          <ac:inkMkLst>
            <pc:docMk/>
            <pc:sldMk cId="1175344955" sldId="1891"/>
            <ac:inkMk id="4" creationId="{9BB17DC1-EDDC-4881-1CB0-5C063516472B}"/>
          </ac:inkMkLst>
        </pc:inkChg>
        <pc:inkChg chg="add del">
          <ac:chgData name="Ali Elbashir" userId="S::ali.elbashir@studentambassadors.com::679f60fc-d813-4359-aa3c-4f9fec4e582d" providerId="AD" clId="Web-{C1C7BFB7-A172-2E19-951F-6AB7BF410789}" dt="2023-03-07T05:48:23.343" v="53"/>
          <ac:inkMkLst>
            <pc:docMk/>
            <pc:sldMk cId="1175344955" sldId="1891"/>
            <ac:inkMk id="5" creationId="{073A68DA-9477-478D-FD7C-448AAA746E56}"/>
          </ac:inkMkLst>
        </pc:inkChg>
      </pc:sldChg>
      <pc:sldChg chg="modSp">
        <pc:chgData name="Ali Elbashir" userId="S::ali.elbashir@studentambassadors.com::679f60fc-d813-4359-aa3c-4f9fec4e582d" providerId="AD" clId="Web-{C1C7BFB7-A172-2E19-951F-6AB7BF410789}" dt="2023-03-07T05:41:57.956" v="12" actId="20577"/>
        <pc:sldMkLst>
          <pc:docMk/>
          <pc:sldMk cId="2854193926" sldId="1892"/>
        </pc:sldMkLst>
        <pc:spChg chg="mod">
          <ac:chgData name="Ali Elbashir" userId="S::ali.elbashir@studentambassadors.com::679f60fc-d813-4359-aa3c-4f9fec4e582d" providerId="AD" clId="Web-{C1C7BFB7-A172-2E19-951F-6AB7BF410789}" dt="2023-03-07T05:41:57.956" v="12" actId="20577"/>
          <ac:spMkLst>
            <pc:docMk/>
            <pc:sldMk cId="2854193926" sldId="1892"/>
            <ac:spMk id="3" creationId="{572B76FB-A329-F01C-59A5-1BFB34655537}"/>
          </ac:spMkLst>
        </pc:spChg>
      </pc:sldChg>
      <pc:sldChg chg="modSp">
        <pc:chgData name="Ali Elbashir" userId="S::ali.elbashir@studentambassadors.com::679f60fc-d813-4359-aa3c-4f9fec4e582d" providerId="AD" clId="Web-{C1C7BFB7-A172-2E19-951F-6AB7BF410789}" dt="2023-03-07T05:44:50.071" v="23"/>
        <pc:sldMkLst>
          <pc:docMk/>
          <pc:sldMk cId="3641827801" sldId="1902"/>
        </pc:sldMkLst>
        <pc:spChg chg="mod">
          <ac:chgData name="Ali Elbashir" userId="S::ali.elbashir@studentambassadors.com::679f60fc-d813-4359-aa3c-4f9fec4e582d" providerId="AD" clId="Web-{C1C7BFB7-A172-2E19-951F-6AB7BF410789}" dt="2023-03-07T05:44:50.055" v="22"/>
          <ac:spMkLst>
            <pc:docMk/>
            <pc:sldMk cId="3641827801" sldId="1902"/>
            <ac:spMk id="2" creationId="{ABA6F370-5E9F-17F7-A093-DD01B17670D2}"/>
          </ac:spMkLst>
        </pc:spChg>
        <pc:spChg chg="mod">
          <ac:chgData name="Ali Elbashir" userId="S::ali.elbashir@studentambassadors.com::679f60fc-d813-4359-aa3c-4f9fec4e582d" providerId="AD" clId="Web-{C1C7BFB7-A172-2E19-951F-6AB7BF410789}" dt="2023-03-07T05:44:50.071" v="23"/>
          <ac:spMkLst>
            <pc:docMk/>
            <pc:sldMk cId="3641827801" sldId="1902"/>
            <ac:spMk id="3" creationId="{E3F558EB-D653-E787-7366-2D510CEA6F2F}"/>
          </ac:spMkLst>
        </pc:spChg>
      </pc:sldChg>
      <pc:sldChg chg="modSp">
        <pc:chgData name="Ali Elbashir" userId="S::ali.elbashir@studentambassadors.com::679f60fc-d813-4359-aa3c-4f9fec4e582d" providerId="AD" clId="Web-{C1C7BFB7-A172-2E19-951F-6AB7BF410789}" dt="2023-03-07T05:44:46.883" v="21"/>
        <pc:sldMkLst>
          <pc:docMk/>
          <pc:sldMk cId="1062922194" sldId="1904"/>
        </pc:sldMkLst>
        <pc:spChg chg="mod">
          <ac:chgData name="Ali Elbashir" userId="S::ali.elbashir@studentambassadors.com::679f60fc-d813-4359-aa3c-4f9fec4e582d" providerId="AD" clId="Web-{C1C7BFB7-A172-2E19-951F-6AB7BF410789}" dt="2023-03-07T05:44:46.883" v="21"/>
          <ac:spMkLst>
            <pc:docMk/>
            <pc:sldMk cId="1062922194" sldId="1904"/>
            <ac:spMk id="2" creationId="{ABA6F370-5E9F-17F7-A093-DD01B17670D2}"/>
          </ac:spMkLst>
        </pc:spChg>
      </pc:sldChg>
      <pc:sldChg chg="modSp">
        <pc:chgData name="Ali Elbashir" userId="S::ali.elbashir@studentambassadors.com::679f60fc-d813-4359-aa3c-4f9fec4e582d" providerId="AD" clId="Web-{C1C7BFB7-A172-2E19-951F-6AB7BF410789}" dt="2023-03-07T05:44:14.023" v="15"/>
        <pc:sldMkLst>
          <pc:docMk/>
          <pc:sldMk cId="432120211" sldId="1918"/>
        </pc:sldMkLst>
        <pc:spChg chg="mod">
          <ac:chgData name="Ali Elbashir" userId="S::ali.elbashir@studentambassadors.com::679f60fc-d813-4359-aa3c-4f9fec4e582d" providerId="AD" clId="Web-{C1C7BFB7-A172-2E19-951F-6AB7BF410789}" dt="2023-03-07T05:44:13.992" v="14"/>
          <ac:spMkLst>
            <pc:docMk/>
            <pc:sldMk cId="432120211" sldId="1918"/>
            <ac:spMk id="9" creationId="{959F4845-646F-247A-501E-92DE869A14E2}"/>
          </ac:spMkLst>
        </pc:spChg>
        <pc:spChg chg="mod">
          <ac:chgData name="Ali Elbashir" userId="S::ali.elbashir@studentambassadors.com::679f60fc-d813-4359-aa3c-4f9fec4e582d" providerId="AD" clId="Web-{C1C7BFB7-A172-2E19-951F-6AB7BF410789}" dt="2023-03-07T05:44:14.023" v="15"/>
          <ac:spMkLst>
            <pc:docMk/>
            <pc:sldMk cId="432120211" sldId="1918"/>
            <ac:spMk id="10" creationId="{DF47614D-7EE8-999D-4E8F-880DEB2291F3}"/>
          </ac:spMkLst>
        </pc:spChg>
      </pc:sldChg>
      <pc:sldChg chg="modNotes">
        <pc:chgData name="Ali Elbashir" userId="S::ali.elbashir@studentambassadors.com::679f60fc-d813-4359-aa3c-4f9fec4e582d" providerId="AD" clId="Web-{C1C7BFB7-A172-2E19-951F-6AB7BF410789}" dt="2023-03-07T05:50:57.347" v="77"/>
        <pc:sldMkLst>
          <pc:docMk/>
          <pc:sldMk cId="1810893679" sldId="1924"/>
        </pc:sldMkLst>
      </pc:sldChg>
      <pc:sldChg chg="modSp">
        <pc:chgData name="Ali Elbashir" userId="S::ali.elbashir@studentambassadors.com::679f60fc-d813-4359-aa3c-4f9fec4e582d" providerId="AD" clId="Web-{C1C7BFB7-A172-2E19-951F-6AB7BF410789}" dt="2023-03-07T05:41:48.284" v="11" actId="20577"/>
        <pc:sldMkLst>
          <pc:docMk/>
          <pc:sldMk cId="985030098" sldId="1929"/>
        </pc:sldMkLst>
        <pc:spChg chg="mod">
          <ac:chgData name="Ali Elbashir" userId="S::ali.elbashir@studentambassadors.com::679f60fc-d813-4359-aa3c-4f9fec4e582d" providerId="AD" clId="Web-{C1C7BFB7-A172-2E19-951F-6AB7BF410789}" dt="2023-03-07T05:41:48.284" v="11" actId="20577"/>
          <ac:spMkLst>
            <pc:docMk/>
            <pc:sldMk cId="985030098" sldId="1929"/>
            <ac:spMk id="3" creationId="{572B76FB-A329-F01C-59A5-1BFB34655537}"/>
          </ac:spMkLst>
        </pc:spChg>
      </pc:sldChg>
      <pc:sldChg chg="addSp delSp">
        <pc:chgData name="Ali Elbashir" userId="S::ali.elbashir@studentambassadors.com::679f60fc-d813-4359-aa3c-4f9fec4e582d" providerId="AD" clId="Web-{C1C7BFB7-A172-2E19-951F-6AB7BF410789}" dt="2023-03-07T05:46:36.543" v="47"/>
        <pc:sldMkLst>
          <pc:docMk/>
          <pc:sldMk cId="3182990682" sldId="1932"/>
        </pc:sldMkLst>
        <pc:inkChg chg="add del">
          <ac:chgData name="Ali Elbashir" userId="S::ali.elbashir@studentambassadors.com::679f60fc-d813-4359-aa3c-4f9fec4e582d" providerId="AD" clId="Web-{C1C7BFB7-A172-2E19-951F-6AB7BF410789}" dt="2023-03-07T05:45:56.885" v="31"/>
          <ac:inkMkLst>
            <pc:docMk/>
            <pc:sldMk cId="3182990682" sldId="1932"/>
            <ac:inkMk id="4" creationId="{3EB2B3A9-08C6-1454-151D-A0525C0949D7}"/>
          </ac:inkMkLst>
        </pc:inkChg>
        <pc:inkChg chg="add del">
          <ac:chgData name="Ali Elbashir" userId="S::ali.elbashir@studentambassadors.com::679f60fc-d813-4359-aa3c-4f9fec4e582d" providerId="AD" clId="Web-{C1C7BFB7-A172-2E19-951F-6AB7BF410789}" dt="2023-03-07T05:45:53.948" v="30"/>
          <ac:inkMkLst>
            <pc:docMk/>
            <pc:sldMk cId="3182990682" sldId="1932"/>
            <ac:inkMk id="7" creationId="{C16F85A1-C45F-1CD6-AF12-B77594860261}"/>
          </ac:inkMkLst>
        </pc:inkChg>
        <pc:inkChg chg="add del">
          <ac:chgData name="Ali Elbashir" userId="S::ali.elbashir@studentambassadors.com::679f60fc-d813-4359-aa3c-4f9fec4e582d" providerId="AD" clId="Web-{C1C7BFB7-A172-2E19-951F-6AB7BF410789}" dt="2023-03-07T05:46:06.370" v="35"/>
          <ac:inkMkLst>
            <pc:docMk/>
            <pc:sldMk cId="3182990682" sldId="1932"/>
            <ac:inkMk id="8" creationId="{4CA81CA9-DCAC-E36F-201E-83DF861543A3}"/>
          </ac:inkMkLst>
        </pc:inkChg>
        <pc:inkChg chg="del">
          <ac:chgData name="Ali Elbashir" userId="S::ali.elbashir@studentambassadors.com::679f60fc-d813-4359-aa3c-4f9fec4e582d" providerId="AD" clId="Web-{C1C7BFB7-A172-2E19-951F-6AB7BF410789}" dt="2023-03-07T05:45:44.244" v="24"/>
          <ac:inkMkLst>
            <pc:docMk/>
            <pc:sldMk cId="3182990682" sldId="1932"/>
            <ac:inkMk id="9" creationId="{6BD6C8DD-835F-6473-19C3-B77FFDCB2ADF}"/>
          </ac:inkMkLst>
        </pc:inkChg>
        <pc:inkChg chg="del">
          <ac:chgData name="Ali Elbashir" userId="S::ali.elbashir@studentambassadors.com::679f60fc-d813-4359-aa3c-4f9fec4e582d" providerId="AD" clId="Web-{C1C7BFB7-A172-2E19-951F-6AB7BF410789}" dt="2023-03-07T05:45:45.182" v="25"/>
          <ac:inkMkLst>
            <pc:docMk/>
            <pc:sldMk cId="3182990682" sldId="1932"/>
            <ac:inkMk id="10" creationId="{1A0F350A-1543-DACD-F283-794CAC1530A6}"/>
          </ac:inkMkLst>
        </pc:inkChg>
        <pc:inkChg chg="add del">
          <ac:chgData name="Ali Elbashir" userId="S::ali.elbashir@studentambassadors.com::679f60fc-d813-4359-aa3c-4f9fec4e582d" providerId="AD" clId="Web-{C1C7BFB7-A172-2E19-951F-6AB7BF410789}" dt="2023-03-07T05:46:05.183" v="34"/>
          <ac:inkMkLst>
            <pc:docMk/>
            <pc:sldMk cId="3182990682" sldId="1932"/>
            <ac:inkMk id="11" creationId="{12CF2677-65C7-64DF-1D62-7794C7A55BFE}"/>
          </ac:inkMkLst>
        </pc:inkChg>
        <pc:inkChg chg="add">
          <ac:chgData name="Ali Elbashir" userId="S::ali.elbashir@studentambassadors.com::679f60fc-d813-4359-aa3c-4f9fec4e582d" providerId="AD" clId="Web-{C1C7BFB7-A172-2E19-951F-6AB7BF410789}" dt="2023-03-07T05:46:10.323" v="36"/>
          <ac:inkMkLst>
            <pc:docMk/>
            <pc:sldMk cId="3182990682" sldId="1932"/>
            <ac:inkMk id="12" creationId="{DD6018A4-2AC1-47E7-7614-B8384E78C16F}"/>
          </ac:inkMkLst>
        </pc:inkChg>
        <pc:inkChg chg="del">
          <ac:chgData name="Ali Elbashir" userId="S::ali.elbashir@studentambassadors.com::679f60fc-d813-4359-aa3c-4f9fec4e582d" providerId="AD" clId="Web-{C1C7BFB7-A172-2E19-951F-6AB7BF410789}" dt="2023-03-07T05:45:46.588" v="27"/>
          <ac:inkMkLst>
            <pc:docMk/>
            <pc:sldMk cId="3182990682" sldId="1932"/>
            <ac:inkMk id="13" creationId="{CBF301B7-2B34-4EB6-9DEF-8F6944AE7EA3}"/>
          </ac:inkMkLst>
        </pc:inkChg>
        <pc:inkChg chg="del">
          <ac:chgData name="Ali Elbashir" userId="S::ali.elbashir@studentambassadors.com::679f60fc-d813-4359-aa3c-4f9fec4e582d" providerId="AD" clId="Web-{C1C7BFB7-A172-2E19-951F-6AB7BF410789}" dt="2023-03-07T05:45:46.588" v="26"/>
          <ac:inkMkLst>
            <pc:docMk/>
            <pc:sldMk cId="3182990682" sldId="1932"/>
            <ac:inkMk id="14" creationId="{999A29E5-E15C-104D-EDA1-6F3B30E5F143}"/>
          </ac:inkMkLst>
        </pc:inkChg>
        <pc:inkChg chg="add del">
          <ac:chgData name="Ali Elbashir" userId="S::ali.elbashir@studentambassadors.com::679f60fc-d813-4359-aa3c-4f9fec4e582d" providerId="AD" clId="Web-{C1C7BFB7-A172-2E19-951F-6AB7BF410789}" dt="2023-03-07T05:46:15.683" v="38"/>
          <ac:inkMkLst>
            <pc:docMk/>
            <pc:sldMk cId="3182990682" sldId="1932"/>
            <ac:inkMk id="15" creationId="{BC713C62-EC8A-E378-59B2-BB7A18BF4D59}"/>
          </ac:inkMkLst>
        </pc:inkChg>
        <pc:inkChg chg="add del">
          <ac:chgData name="Ali Elbashir" userId="S::ali.elbashir@studentambassadors.com::679f60fc-d813-4359-aa3c-4f9fec4e582d" providerId="AD" clId="Web-{C1C7BFB7-A172-2E19-951F-6AB7BF410789}" dt="2023-03-07T05:46:21.496" v="40"/>
          <ac:inkMkLst>
            <pc:docMk/>
            <pc:sldMk cId="3182990682" sldId="1932"/>
            <ac:inkMk id="16" creationId="{CD79D767-1B00-8DBC-3661-D4373D726411}"/>
          </ac:inkMkLst>
        </pc:inkChg>
        <pc:inkChg chg="add">
          <ac:chgData name="Ali Elbashir" userId="S::ali.elbashir@studentambassadors.com::679f60fc-d813-4359-aa3c-4f9fec4e582d" providerId="AD" clId="Web-{C1C7BFB7-A172-2E19-951F-6AB7BF410789}" dt="2023-03-07T05:46:23.292" v="41"/>
          <ac:inkMkLst>
            <pc:docMk/>
            <pc:sldMk cId="3182990682" sldId="1932"/>
            <ac:inkMk id="17" creationId="{53B7CAE1-DAD3-B43B-C641-F5C9153426FF}"/>
          </ac:inkMkLst>
        </pc:inkChg>
        <pc:inkChg chg="add">
          <ac:chgData name="Ali Elbashir" userId="S::ali.elbashir@studentambassadors.com::679f60fc-d813-4359-aa3c-4f9fec4e582d" providerId="AD" clId="Web-{C1C7BFB7-A172-2E19-951F-6AB7BF410789}" dt="2023-03-07T05:46:27.855" v="42"/>
          <ac:inkMkLst>
            <pc:docMk/>
            <pc:sldMk cId="3182990682" sldId="1932"/>
            <ac:inkMk id="18" creationId="{B41604DF-2BC9-9AA6-22F2-05F022A658E6}"/>
          </ac:inkMkLst>
        </pc:inkChg>
        <pc:inkChg chg="add del">
          <ac:chgData name="Ali Elbashir" userId="S::ali.elbashir@studentambassadors.com::679f60fc-d813-4359-aa3c-4f9fec4e582d" providerId="AD" clId="Web-{C1C7BFB7-A172-2E19-951F-6AB7BF410789}" dt="2023-03-07T05:46:32.340" v="44"/>
          <ac:inkMkLst>
            <pc:docMk/>
            <pc:sldMk cId="3182990682" sldId="1932"/>
            <ac:inkMk id="19" creationId="{2DA306F8-73DF-E709-69BF-FEB8E517333D}"/>
          </ac:inkMkLst>
        </pc:inkChg>
        <pc:inkChg chg="add del">
          <ac:chgData name="Ali Elbashir" userId="S::ali.elbashir@studentambassadors.com::679f60fc-d813-4359-aa3c-4f9fec4e582d" providerId="AD" clId="Web-{C1C7BFB7-A172-2E19-951F-6AB7BF410789}" dt="2023-03-07T05:46:34.746" v="46"/>
          <ac:inkMkLst>
            <pc:docMk/>
            <pc:sldMk cId="3182990682" sldId="1932"/>
            <ac:inkMk id="20" creationId="{C7932B4D-DC2E-62B9-CDE2-432A576F91B6}"/>
          </ac:inkMkLst>
        </pc:inkChg>
        <pc:inkChg chg="add">
          <ac:chgData name="Ali Elbashir" userId="S::ali.elbashir@studentambassadors.com::679f60fc-d813-4359-aa3c-4f9fec4e582d" providerId="AD" clId="Web-{C1C7BFB7-A172-2E19-951F-6AB7BF410789}" dt="2023-03-07T05:46:36.543" v="47"/>
          <ac:inkMkLst>
            <pc:docMk/>
            <pc:sldMk cId="3182990682" sldId="1932"/>
            <ac:inkMk id="21" creationId="{F38EEFF4-2582-0947-7299-E596CC272E65}"/>
          </ac:inkMkLst>
        </pc:inkChg>
      </pc:sldChg>
      <pc:sldChg chg="modSp">
        <pc:chgData name="Ali Elbashir" userId="S::ali.elbashir@studentambassadors.com::679f60fc-d813-4359-aa3c-4f9fec4e582d" providerId="AD" clId="Web-{C1C7BFB7-A172-2E19-951F-6AB7BF410789}" dt="2023-03-07T05:44:24.148" v="17" actId="20577"/>
        <pc:sldMkLst>
          <pc:docMk/>
          <pc:sldMk cId="494230417" sldId="1933"/>
        </pc:sldMkLst>
        <pc:spChg chg="mod">
          <ac:chgData name="Ali Elbashir" userId="S::ali.elbashir@studentambassadors.com::679f60fc-d813-4359-aa3c-4f9fec4e582d" providerId="AD" clId="Web-{C1C7BFB7-A172-2E19-951F-6AB7BF410789}" dt="2023-03-07T05:44:24.148" v="17" actId="20577"/>
          <ac:spMkLst>
            <pc:docMk/>
            <pc:sldMk cId="494230417" sldId="1933"/>
            <ac:spMk id="2" creationId="{ABA6F370-5E9F-17F7-A093-DD01B17670D2}"/>
          </ac:spMkLst>
        </pc:spChg>
      </pc:sldChg>
      <pc:sldChg chg="delSp modSp add replId modNotes">
        <pc:chgData name="Ali Elbashir" userId="S::ali.elbashir@studentambassadors.com::679f60fc-d813-4359-aa3c-4f9fec4e582d" providerId="AD" clId="Web-{C1C7BFB7-A172-2E19-951F-6AB7BF410789}" dt="2023-03-07T05:57:46.973" v="173" actId="20577"/>
        <pc:sldMkLst>
          <pc:docMk/>
          <pc:sldMk cId="2182932120" sldId="1939"/>
        </pc:sldMkLst>
        <pc:spChg chg="mod">
          <ac:chgData name="Ali Elbashir" userId="S::ali.elbashir@studentambassadors.com::679f60fc-d813-4359-aa3c-4f9fec4e582d" providerId="AD" clId="Web-{C1C7BFB7-A172-2E19-951F-6AB7BF410789}" dt="2023-03-07T05:51:27.837" v="99" actId="20577"/>
          <ac:spMkLst>
            <pc:docMk/>
            <pc:sldMk cId="2182932120" sldId="1939"/>
            <ac:spMk id="2" creationId="{ABA6F370-5E9F-17F7-A093-DD01B17670D2}"/>
          </ac:spMkLst>
        </pc:spChg>
        <pc:spChg chg="mod">
          <ac:chgData name="Ali Elbashir" userId="S::ali.elbashir@studentambassadors.com::679f60fc-d813-4359-aa3c-4f9fec4e582d" providerId="AD" clId="Web-{C1C7BFB7-A172-2E19-951F-6AB7BF410789}" dt="2023-03-07T05:57:46.973" v="173" actId="20577"/>
          <ac:spMkLst>
            <pc:docMk/>
            <pc:sldMk cId="2182932120" sldId="1939"/>
            <ac:spMk id="3" creationId="{E3F558EB-D653-E787-7366-2D510CEA6F2F}"/>
          </ac:spMkLst>
        </pc:spChg>
        <pc:picChg chg="del">
          <ac:chgData name="Ali Elbashir" userId="S::ali.elbashir@studentambassadors.com::679f60fc-d813-4359-aa3c-4f9fec4e582d" providerId="AD" clId="Web-{C1C7BFB7-A172-2E19-951F-6AB7BF410789}" dt="2023-03-07T05:51:31.087" v="100"/>
          <ac:picMkLst>
            <pc:docMk/>
            <pc:sldMk cId="2182932120" sldId="1939"/>
            <ac:picMk id="5" creationId="{6CF3E36C-D23E-769B-9FA8-0703831362EC}"/>
          </ac:picMkLst>
        </pc:picChg>
        <pc:picChg chg="del">
          <ac:chgData name="Ali Elbashir" userId="S::ali.elbashir@studentambassadors.com::679f60fc-d813-4359-aa3c-4f9fec4e582d" providerId="AD" clId="Web-{C1C7BFB7-A172-2E19-951F-6AB7BF410789}" dt="2023-03-07T05:51:31.478" v="101"/>
          <ac:picMkLst>
            <pc:docMk/>
            <pc:sldMk cId="2182932120" sldId="1939"/>
            <ac:picMk id="6" creationId="{25C6B89B-8F1A-33BF-7B6E-D83C176F6871}"/>
          </ac:picMkLst>
        </pc:picChg>
        <pc:inkChg chg="del">
          <ac:chgData name="Ali Elbashir" userId="S::ali.elbashir@studentambassadors.com::679f60fc-d813-4359-aa3c-4f9fec4e582d" providerId="AD" clId="Web-{C1C7BFB7-A172-2E19-951F-6AB7BF410789}" dt="2023-03-07T05:51:34.900" v="103"/>
          <ac:inkMkLst>
            <pc:docMk/>
            <pc:sldMk cId="2182932120" sldId="1939"/>
            <ac:inkMk id="12" creationId="{DD6018A4-2AC1-47E7-7614-B8384E78C16F}"/>
          </ac:inkMkLst>
        </pc:inkChg>
        <pc:inkChg chg="del">
          <ac:chgData name="Ali Elbashir" userId="S::ali.elbashir@studentambassadors.com::679f60fc-d813-4359-aa3c-4f9fec4e582d" providerId="AD" clId="Web-{C1C7BFB7-A172-2E19-951F-6AB7BF410789}" dt="2023-03-07T05:51:40.275" v="105"/>
          <ac:inkMkLst>
            <pc:docMk/>
            <pc:sldMk cId="2182932120" sldId="1939"/>
            <ac:inkMk id="17" creationId="{53B7CAE1-DAD3-B43B-C641-F5C9153426FF}"/>
          </ac:inkMkLst>
        </pc:inkChg>
        <pc:inkChg chg="del">
          <ac:chgData name="Ali Elbashir" userId="S::ali.elbashir@studentambassadors.com::679f60fc-d813-4359-aa3c-4f9fec4e582d" providerId="AD" clId="Web-{C1C7BFB7-A172-2E19-951F-6AB7BF410789}" dt="2023-03-07T05:51:35.853" v="104"/>
          <ac:inkMkLst>
            <pc:docMk/>
            <pc:sldMk cId="2182932120" sldId="1939"/>
            <ac:inkMk id="18" creationId="{B41604DF-2BC9-9AA6-22F2-05F022A658E6}"/>
          </ac:inkMkLst>
        </pc:inkChg>
        <pc:inkChg chg="del">
          <ac:chgData name="Ali Elbashir" userId="S::ali.elbashir@studentambassadors.com::679f60fc-d813-4359-aa3c-4f9fec4e582d" providerId="AD" clId="Web-{C1C7BFB7-A172-2E19-951F-6AB7BF410789}" dt="2023-03-07T05:51:32.821" v="102"/>
          <ac:inkMkLst>
            <pc:docMk/>
            <pc:sldMk cId="2182932120" sldId="1939"/>
            <ac:inkMk id="21" creationId="{F38EEFF4-2582-0947-7299-E596CC272E65}"/>
          </ac:inkMkLst>
        </pc:inkChg>
      </pc:sldChg>
      <pc:sldChg chg="add replId">
        <pc:chgData name="Ali Elbashir" userId="S::ali.elbashir@studentambassadors.com::679f60fc-d813-4359-aa3c-4f9fec4e582d" providerId="AD" clId="Web-{C1C7BFB7-A172-2E19-951F-6AB7BF410789}" dt="2023-03-07T05:52:03.197" v="106"/>
        <pc:sldMkLst>
          <pc:docMk/>
          <pc:sldMk cId="3643372244" sldId="1940"/>
        </pc:sldMkLst>
      </pc:sldChg>
      <pc:sldChg chg="modSp add replId">
        <pc:chgData name="Ali Elbashir" userId="S::ali.elbashir@studentambassadors.com::679f60fc-d813-4359-aa3c-4f9fec4e582d" providerId="AD" clId="Web-{C1C7BFB7-A172-2E19-951F-6AB7BF410789}" dt="2023-03-07T06:19:37.516" v="183" actId="20577"/>
        <pc:sldMkLst>
          <pc:docMk/>
          <pc:sldMk cId="3881757419" sldId="1941"/>
        </pc:sldMkLst>
        <pc:spChg chg="mod">
          <ac:chgData name="Ali Elbashir" userId="S::ali.elbashir@studentambassadors.com::679f60fc-d813-4359-aa3c-4f9fec4e582d" providerId="AD" clId="Web-{C1C7BFB7-A172-2E19-951F-6AB7BF410789}" dt="2023-03-07T06:19:37.516" v="183" actId="20577"/>
          <ac:spMkLst>
            <pc:docMk/>
            <pc:sldMk cId="3881757419" sldId="1941"/>
            <ac:spMk id="2" creationId="{ABA6F370-5E9F-17F7-A093-DD01B17670D2}"/>
          </ac:spMkLst>
        </pc:spChg>
        <pc:spChg chg="mod">
          <ac:chgData name="Ali Elbashir" userId="S::ali.elbashir@studentambassadors.com::679f60fc-d813-4359-aa3c-4f9fec4e582d" providerId="AD" clId="Web-{C1C7BFB7-A172-2E19-951F-6AB7BF410789}" dt="2023-03-07T06:19:37.469" v="182" actId="20577"/>
          <ac:spMkLst>
            <pc:docMk/>
            <pc:sldMk cId="3881757419" sldId="1941"/>
            <ac:spMk id="3" creationId="{E3F558EB-D653-E787-7366-2D510CEA6F2F}"/>
          </ac:spMkLst>
        </pc:spChg>
      </pc:sldChg>
      <pc:sldChg chg="modSp add replId">
        <pc:chgData name="Ali Elbashir" userId="S::ali.elbashir@studentambassadors.com::679f60fc-d813-4359-aa3c-4f9fec4e582d" providerId="AD" clId="Web-{C1C7BFB7-A172-2E19-951F-6AB7BF410789}" dt="2023-03-07T06:19:34.641" v="180" actId="20577"/>
        <pc:sldMkLst>
          <pc:docMk/>
          <pc:sldMk cId="1984283305" sldId="1942"/>
        </pc:sldMkLst>
        <pc:spChg chg="mod">
          <ac:chgData name="Ali Elbashir" userId="S::ali.elbashir@studentambassadors.com::679f60fc-d813-4359-aa3c-4f9fec4e582d" providerId="AD" clId="Web-{C1C7BFB7-A172-2E19-951F-6AB7BF410789}" dt="2023-03-07T06:19:34.641" v="180" actId="20577"/>
          <ac:spMkLst>
            <pc:docMk/>
            <pc:sldMk cId="1984283305" sldId="1942"/>
            <ac:spMk id="2" creationId="{ABA6F370-5E9F-17F7-A093-DD01B17670D2}"/>
          </ac:spMkLst>
        </pc:spChg>
      </pc:sldChg>
      <pc:sldChg chg="modSp add replId">
        <pc:chgData name="Ali Elbashir" userId="S::ali.elbashir@studentambassadors.com::679f60fc-d813-4359-aa3c-4f9fec4e582d" providerId="AD" clId="Web-{C1C7BFB7-A172-2E19-951F-6AB7BF410789}" dt="2023-03-07T06:19:31.844" v="179" actId="20577"/>
        <pc:sldMkLst>
          <pc:docMk/>
          <pc:sldMk cId="3037715025" sldId="1943"/>
        </pc:sldMkLst>
        <pc:spChg chg="mod">
          <ac:chgData name="Ali Elbashir" userId="S::ali.elbashir@studentambassadors.com::679f60fc-d813-4359-aa3c-4f9fec4e582d" providerId="AD" clId="Web-{C1C7BFB7-A172-2E19-951F-6AB7BF410789}" dt="2023-03-07T06:19:31.813" v="178" actId="20577"/>
          <ac:spMkLst>
            <pc:docMk/>
            <pc:sldMk cId="3037715025" sldId="1943"/>
            <ac:spMk id="2" creationId="{ABA6F370-5E9F-17F7-A093-DD01B17670D2}"/>
          </ac:spMkLst>
        </pc:spChg>
        <pc:spChg chg="mod">
          <ac:chgData name="Ali Elbashir" userId="S::ali.elbashir@studentambassadors.com::679f60fc-d813-4359-aa3c-4f9fec4e582d" providerId="AD" clId="Web-{C1C7BFB7-A172-2E19-951F-6AB7BF410789}" dt="2023-03-07T06:19:31.844" v="179" actId="20577"/>
          <ac:spMkLst>
            <pc:docMk/>
            <pc:sldMk cId="3037715025" sldId="1943"/>
            <ac:spMk id="3" creationId="{E3F558EB-D653-E787-7366-2D510CEA6F2F}"/>
          </ac:spMkLst>
        </pc:spChg>
      </pc:sldChg>
      <pc:sldChg chg="modSp add replId">
        <pc:chgData name="Ali Elbashir" userId="S::ali.elbashir@studentambassadors.com::679f60fc-d813-4359-aa3c-4f9fec4e582d" providerId="AD" clId="Web-{C1C7BFB7-A172-2E19-951F-6AB7BF410789}" dt="2023-03-07T06:19:28.750" v="177" actId="20577"/>
        <pc:sldMkLst>
          <pc:docMk/>
          <pc:sldMk cId="352030645" sldId="1944"/>
        </pc:sldMkLst>
        <pc:spChg chg="mod">
          <ac:chgData name="Ali Elbashir" userId="S::ali.elbashir@studentambassadors.com::679f60fc-d813-4359-aa3c-4f9fec4e582d" providerId="AD" clId="Web-{C1C7BFB7-A172-2E19-951F-6AB7BF410789}" dt="2023-03-07T06:19:28.750" v="177" actId="20577"/>
          <ac:spMkLst>
            <pc:docMk/>
            <pc:sldMk cId="352030645" sldId="1944"/>
            <ac:spMk id="2" creationId="{ABA6F370-5E9F-17F7-A093-DD01B17670D2}"/>
          </ac:spMkLst>
        </pc:spChg>
      </pc:sldChg>
      <pc:sldChg chg="modSp add replId">
        <pc:chgData name="Ali Elbashir" userId="S::ali.elbashir@studentambassadors.com::679f60fc-d813-4359-aa3c-4f9fec4e582d" providerId="AD" clId="Web-{C1C7BFB7-A172-2E19-951F-6AB7BF410789}" dt="2023-03-07T06:19:24.109" v="176" actId="20577"/>
        <pc:sldMkLst>
          <pc:docMk/>
          <pc:sldMk cId="3644068275" sldId="1945"/>
        </pc:sldMkLst>
        <pc:spChg chg="mod">
          <ac:chgData name="Ali Elbashir" userId="S::ali.elbashir@studentambassadors.com::679f60fc-d813-4359-aa3c-4f9fec4e582d" providerId="AD" clId="Web-{C1C7BFB7-A172-2E19-951F-6AB7BF410789}" dt="2023-03-07T06:19:24.094" v="175" actId="20577"/>
          <ac:spMkLst>
            <pc:docMk/>
            <pc:sldMk cId="3644068275" sldId="1945"/>
            <ac:spMk id="9" creationId="{959F4845-646F-247A-501E-92DE869A14E2}"/>
          </ac:spMkLst>
        </pc:spChg>
        <pc:spChg chg="mod">
          <ac:chgData name="Ali Elbashir" userId="S::ali.elbashir@studentambassadors.com::679f60fc-d813-4359-aa3c-4f9fec4e582d" providerId="AD" clId="Web-{C1C7BFB7-A172-2E19-951F-6AB7BF410789}" dt="2023-03-07T06:19:24.109" v="176" actId="20577"/>
          <ac:spMkLst>
            <pc:docMk/>
            <pc:sldMk cId="3644068275" sldId="1945"/>
            <ac:spMk id="10" creationId="{DF47614D-7EE8-999D-4E8F-880DEB2291F3}"/>
          </ac:spMkLst>
        </pc:spChg>
      </pc:sldChg>
      <pc:sldChg chg="modSp add replId">
        <pc:chgData name="Ali Elbashir" userId="S::ali.elbashir@studentambassadors.com::679f60fc-d813-4359-aa3c-4f9fec4e582d" providerId="AD" clId="Web-{C1C7BFB7-A172-2E19-951F-6AB7BF410789}" dt="2023-03-07T06:19:18.281" v="174" actId="20577"/>
        <pc:sldMkLst>
          <pc:docMk/>
          <pc:sldMk cId="1060574482" sldId="1946"/>
        </pc:sldMkLst>
        <pc:spChg chg="mod">
          <ac:chgData name="Ali Elbashir" userId="S::ali.elbashir@studentambassadors.com::679f60fc-d813-4359-aa3c-4f9fec4e582d" providerId="AD" clId="Web-{C1C7BFB7-A172-2E19-951F-6AB7BF410789}" dt="2023-03-07T06:19:18.281" v="174" actId="20577"/>
          <ac:spMkLst>
            <pc:docMk/>
            <pc:sldMk cId="1060574482" sldId="1946"/>
            <ac:spMk id="2" creationId="{ABA6F370-5E9F-17F7-A093-DD01B17670D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9/7/2023 5:31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9/7/2023 4:51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atapas/fork-m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scm.com/docs/git-checkout"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85719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600" b="1" i="0">
                <a:solidFill>
                  <a:srgbClr val="0A0A23"/>
                </a:solidFill>
                <a:effectLst/>
                <a:latin typeface="inherit"/>
              </a:rPr>
              <a:t>Now that we know what Git is and it’s basic terminologies, let’s see how we can place a file under git</a:t>
            </a:r>
            <a:r>
              <a:rPr lang="en-US" sz="1600" b="0" i="0">
                <a:solidFill>
                  <a:srgbClr val="0A0A23"/>
                </a:solidFill>
                <a:effectLst/>
                <a:latin typeface="Lato" panose="020F0502020204030203" pitchFamily="34" charset="0"/>
              </a:rPr>
              <a:t>. We’re going to do it the right way and the difficult way. Without any GUI applications.</a:t>
            </a:r>
          </a:p>
          <a:p>
            <a:pPr algn="l" fontAlgn="base"/>
            <a:r>
              <a:rPr lang="en-US" sz="1600" b="0" i="0">
                <a:solidFill>
                  <a:srgbClr val="0A0A23"/>
                </a:solidFill>
                <a:effectLst/>
                <a:latin typeface="Lato" panose="020F0502020204030203" pitchFamily="34" charset="0"/>
              </a:rPr>
              <a:t>I’m assuming you already have a file the you want to place under version control. If not create a sample folder named ‘Aditi’ and place some sample code files in it.</a:t>
            </a:r>
          </a:p>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8599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31660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600" b="0" i="0">
                <a:solidFill>
                  <a:srgbClr val="0A0A23"/>
                </a:solidFill>
                <a:effectLst/>
                <a:latin typeface="Lato" panose="020F0502020204030203" pitchFamily="34" charset="0"/>
              </a:rPr>
              <a:t>Creating a totally fresh repository on GitHub, cloning it to our computer, working on our project, and pushing it back.</a:t>
            </a:r>
          </a:p>
          <a:p>
            <a:pPr algn="l" fontAlgn="base"/>
            <a:r>
              <a:rPr lang="en-US" sz="1600" b="0" i="0">
                <a:solidFill>
                  <a:srgbClr val="0A0A23"/>
                </a:solidFill>
                <a:effectLst/>
                <a:latin typeface="Lato" panose="020F0502020204030203" pitchFamily="34" charset="0"/>
              </a:rPr>
              <a:t>Create a new repository by clicking the “new repository” button on the GitHub web page.</a:t>
            </a:r>
          </a:p>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48089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600" b="0" i="0">
                <a:solidFill>
                  <a:srgbClr val="0A0A23"/>
                </a:solidFill>
                <a:effectLst/>
                <a:latin typeface="Lato" panose="020F0502020204030203" pitchFamily="34" charset="0"/>
              </a:rPr>
              <a:t>Pick a name for </a:t>
            </a:r>
            <a:r>
              <a:rPr lang="en-US" sz="1600" b="0" i="0">
                <a:solidFill>
                  <a:srgbClr val="0A0A23"/>
                </a:solidFill>
                <a:effectLst/>
                <a:latin typeface="-apple-system"/>
              </a:rPr>
              <a:t>your</a:t>
            </a:r>
            <a:r>
              <a:rPr lang="en-US" sz="1600" b="0" i="0">
                <a:solidFill>
                  <a:srgbClr val="0A0A23"/>
                </a:solidFill>
                <a:effectLst/>
                <a:latin typeface="Lato" panose="020F0502020204030203" pitchFamily="34" charset="0"/>
              </a:rPr>
              <a:t> first repository, add a small description, check the ‘Initialize this repository with a README’ box, and click on the “Create repository” button.</a:t>
            </a:r>
            <a:endParaRPr lang="en-IN" sz="1600"/>
          </a:p>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5246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a:solidFill>
                  <a:srgbClr val="0A0A23"/>
                </a:solidFill>
                <a:effectLst/>
                <a:latin typeface="Lato" panose="020F0502020204030203" pitchFamily="34" charset="0"/>
              </a:rPr>
              <a:t>Well done! Your first GitHub repository is created.</a:t>
            </a:r>
          </a:p>
          <a:p>
            <a:pPr algn="l" fontAlgn="base"/>
            <a:endParaRPr lang="en-US" b="0" i="0">
              <a:solidFill>
                <a:srgbClr val="0A0A23"/>
              </a:solidFill>
              <a:effectLst/>
              <a:latin typeface="Lato" panose="020F0502020204030203" pitchFamily="34" charset="0"/>
            </a:endParaRPr>
          </a:p>
          <a:p>
            <a:pPr algn="l" fontAlgn="base"/>
            <a:r>
              <a:rPr lang="en-US" b="0" i="0">
                <a:solidFill>
                  <a:srgbClr val="0A0A23"/>
                </a:solidFill>
                <a:effectLst/>
                <a:latin typeface="Lato" panose="020F0502020204030203" pitchFamily="34" charset="0"/>
              </a:rPr>
              <a:t>Your first mission is to get a copy of the repository on your computer. To do that, you need to “clone” the repository on your computer.</a:t>
            </a:r>
          </a:p>
          <a:p>
            <a:pPr algn="l" fontAlgn="base"/>
            <a:r>
              <a:rPr lang="en-US" b="0" i="0">
                <a:solidFill>
                  <a:srgbClr val="0A0A23"/>
                </a:solidFill>
                <a:effectLst/>
                <a:latin typeface="Lato" panose="020F0502020204030203" pitchFamily="34" charset="0"/>
              </a:rPr>
              <a:t>To clone a repository means that you're taking a repository that’s on the server and cloning it to your computer – just like downloading it. On the repository page, you need to get the “HTTPS” address.</a:t>
            </a:r>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376270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0A0A23"/>
                </a:solidFill>
                <a:effectLst/>
                <a:latin typeface="Lato" panose="020F0502020204030203" pitchFamily="34" charset="0"/>
              </a:rPr>
              <a:t>Once you have the address of the repository, you need to use your terminal. Use the following command on your terminal. When you’re ready you can enter this:</a:t>
            </a:r>
            <a:br>
              <a:rPr lang="en-US" b="0" i="0">
                <a:solidFill>
                  <a:srgbClr val="0A0A23"/>
                </a:solidFill>
                <a:effectLst/>
                <a:latin typeface="Lato" panose="020F0502020204030203" pitchFamily="34" charset="0"/>
              </a:rPr>
            </a:br>
            <a:r>
              <a:rPr kumimoji="0" lang="en-US" altLang="en-US" sz="900" b="1" i="0" u="none" strike="noStrike" cap="none" normalizeH="0" baseline="0">
                <a:ln>
                  <a:noFill/>
                </a:ln>
                <a:solidFill>
                  <a:schemeClr val="tx1"/>
                </a:solidFill>
                <a:effectLst/>
                <a:latin typeface="Roboto Mono" panose="00000009000000000000" pitchFamily="49" charset="0"/>
              </a:rPr>
              <a:t>git clone [HTTPS ADDRESS]</a:t>
            </a:r>
            <a:r>
              <a:rPr kumimoji="0" lang="en-US" altLang="en-US" sz="900" b="1" i="0" u="none" strike="noStrike" cap="none" normalizeH="0" baseline="0">
                <a:ln>
                  <a:noFill/>
                </a:ln>
                <a:solidFill>
                  <a:schemeClr val="tx1"/>
                </a:solidFill>
                <a:effectLst/>
              </a:rPr>
              <a:t> </a:t>
            </a:r>
            <a:endParaRPr lang="en-US" b="0" i="0">
              <a:solidFill>
                <a:srgbClr val="0A0A23"/>
              </a:solidFill>
              <a:effectLst/>
              <a:latin typeface="Lato" panose="020F0502020204030203" pitchFamily="34" charset="0"/>
            </a:endParaRPr>
          </a:p>
          <a:p>
            <a:endParaRPr lang="en-US" b="0" i="0">
              <a:solidFill>
                <a:srgbClr val="0A0A23"/>
              </a:solidFill>
              <a:effectLst/>
              <a:latin typeface="Lato" panose="020F0502020204030203" pitchFamily="34" charset="0"/>
              <a:cs typeface="Calibri"/>
            </a:endParaRPr>
          </a:p>
          <a:p>
            <a:r>
              <a:rPr lang="en-US" b="0" i="0">
                <a:solidFill>
                  <a:srgbClr val="0A0A23"/>
                </a:solidFill>
                <a:effectLst/>
                <a:latin typeface="Lato" panose="020F0502020204030203" pitchFamily="34" charset="0"/>
              </a:rPr>
              <a:t>This command will make a local copy of the repository hosted at the given address.</a:t>
            </a:r>
            <a:br>
              <a:rPr lang="en-US" b="0" i="0">
                <a:solidFill>
                  <a:srgbClr val="0A0A23"/>
                </a:solidFill>
                <a:effectLst/>
                <a:latin typeface="Lato" panose="020F0502020204030203" pitchFamily="34" charset="0"/>
              </a:rPr>
            </a:br>
            <a:r>
              <a:rPr lang="en-US" b="0" i="0">
                <a:solidFill>
                  <a:srgbClr val="0A0A23"/>
                </a:solidFill>
                <a:effectLst/>
                <a:latin typeface="Lato" panose="020F0502020204030203" pitchFamily="34" charset="0"/>
              </a:rPr>
              <a:t>Output message of “git clone” command</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241187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a:solidFill>
                  <a:srgbClr val="0A0A23"/>
                </a:solidFill>
                <a:effectLst/>
                <a:latin typeface="Lato" panose="020F0502020204030203" pitchFamily="34" charset="0"/>
              </a:rPr>
              <a:t>Now, your repository is on your computer. You need to move in it with the following command.</a:t>
            </a:r>
            <a:br>
              <a:rPr lang="en-US" b="0" i="0">
                <a:solidFill>
                  <a:srgbClr val="0A0A23"/>
                </a:solidFill>
                <a:effectLst/>
                <a:latin typeface="Lato" panose="020F0502020204030203" pitchFamily="34" charset="0"/>
              </a:rPr>
            </a:br>
            <a:br>
              <a:rPr lang="en-US" b="0" i="0">
                <a:solidFill>
                  <a:srgbClr val="0A0A23"/>
                </a:solidFill>
                <a:effectLst/>
                <a:latin typeface="Lato" panose="020F0502020204030203" pitchFamily="34" charset="0"/>
              </a:rPr>
            </a:br>
            <a:r>
              <a:rPr lang="en-US" b="0" i="0">
                <a:solidFill>
                  <a:srgbClr val="0A0A23"/>
                </a:solidFill>
                <a:effectLst/>
                <a:latin typeface="Lato" panose="020F0502020204030203" pitchFamily="34" charset="0"/>
              </a:rPr>
              <a:t>As you can see in the above picture, my repository name is “My-GitHub-Project” and this command made me go to that specific directory.</a:t>
            </a:r>
            <a:br>
              <a:rPr lang="en-US" b="0" i="0">
                <a:solidFill>
                  <a:srgbClr val="0A0A23"/>
                </a:solidFill>
                <a:effectLst/>
                <a:latin typeface="Lato" panose="020F0502020204030203" pitchFamily="34" charset="0"/>
              </a:rPr>
            </a:br>
            <a:br>
              <a:rPr lang="en-US" b="0" i="0">
                <a:solidFill>
                  <a:srgbClr val="0A0A23"/>
                </a:solidFill>
                <a:effectLst/>
                <a:latin typeface="Lato" panose="020F0502020204030203" pitchFamily="34" charset="0"/>
              </a:rPr>
            </a:br>
            <a:r>
              <a:rPr lang="en-US" b="0" i="0">
                <a:solidFill>
                  <a:srgbClr val="0A0A23"/>
                </a:solidFill>
                <a:effectLst/>
                <a:latin typeface="Lato" panose="020F0502020204030203" pitchFamily="34" charset="0"/>
              </a:rPr>
              <a:t>When you clone, Git will create a repository on your computer. If you want, you can access your project with the computer user interface instead using the above ‘cd’ command on the terminal.</a:t>
            </a:r>
          </a:p>
          <a:p>
            <a:pPr algn="l" fontAlgn="base"/>
            <a:r>
              <a:rPr lang="en-US" b="0" i="0">
                <a:solidFill>
                  <a:srgbClr val="0A0A23"/>
                </a:solidFill>
                <a:effectLst/>
                <a:latin typeface="Lato" panose="020F0502020204030203" pitchFamily="34" charset="0"/>
              </a:rPr>
              <a:t>Now, in that folder we can create files, work on them, and save them locally. To save them in a remote place — like GitHub – we have do a process called a “commit”. To do this, get back to your terminal. If you closed it, like I previously stated, use the ‘cd’ command.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45587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A0A23"/>
                </a:solidFill>
                <a:effectLst/>
                <a:latin typeface="Lato" panose="020F0502020204030203" pitchFamily="34" charset="0"/>
              </a:rPr>
              <a:t>Now, in the terminal, you’re in your repository directory. There are 4 steps in a commit: ‘status’ , ‘add’ , ‘commit’ and ‘push’. All the following steps must be performed within your project. Let's go through them one by one.</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759971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46576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A0A23"/>
                </a:solidFill>
                <a:effectLst/>
                <a:latin typeface="Lato" panose="020F0502020204030203" pitchFamily="34" charset="0"/>
              </a:rPr>
              <a:t>Now, in the terminal, you’re in your repository directory. There are 4 steps in a commit: ‘status’ , ‘add’ , ‘commit’ and ‘push’. All the following steps must be performed within your project. Let's go through them one by one.</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54011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9/7/2023 4:51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81249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829604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A0A23"/>
                </a:solidFill>
                <a:effectLst/>
                <a:latin typeface="Lato" panose="020F0502020204030203" pitchFamily="34" charset="0"/>
              </a:rPr>
              <a:t>To do this, we must know the remote’s name (Mostly remote is named origin). To figure out that name, type the following command.</a:t>
            </a:r>
            <a:br>
              <a:rPr lang="en-US" b="0" i="0">
                <a:solidFill>
                  <a:srgbClr val="0A0A23"/>
                </a:solidFill>
                <a:effectLst/>
                <a:latin typeface="Lato" panose="020F0502020204030203" pitchFamily="34" charset="0"/>
              </a:rPr>
            </a:br>
            <a:br>
              <a:rPr lang="en-US" b="0" i="0">
                <a:solidFill>
                  <a:srgbClr val="0A0A23"/>
                </a:solidFill>
                <a:effectLst/>
                <a:latin typeface="Lato" panose="020F0502020204030203" pitchFamily="34" charset="0"/>
              </a:rPr>
            </a:br>
            <a:r>
              <a:rPr lang="en-US" b="0" i="0">
                <a:solidFill>
                  <a:srgbClr val="0A0A23"/>
                </a:solidFill>
                <a:effectLst/>
                <a:latin typeface="Lato" panose="020F0502020204030203" pitchFamily="34" charset="0"/>
              </a:rPr>
              <a:t>As you can see in the above image, it says that our remote’s name is origin. Now we can safely ‘push’ our work by the following command.</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891752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195407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A0A23"/>
                </a:solidFill>
                <a:effectLst/>
                <a:latin typeface="Lato" panose="020F0502020204030203" pitchFamily="34" charset="0"/>
              </a:rPr>
              <a:t>Now, if we go to our repository on the GitHub web page, we can see the sample.html file that we’ve pushed to remote — GitHub!</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47267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600" b="0" i="0">
                <a:solidFill>
                  <a:srgbClr val="0A0A23"/>
                </a:solidFill>
                <a:effectLst/>
                <a:latin typeface="Lato" panose="020F0502020204030203" pitchFamily="34" charset="0"/>
              </a:rPr>
              <a:t>Pulling is the act of receiving from GitHub.</a:t>
            </a:r>
          </a:p>
          <a:p>
            <a:pPr algn="l" fontAlgn="base"/>
            <a:r>
              <a:rPr lang="en-US" sz="1600" b="0" i="0">
                <a:solidFill>
                  <a:srgbClr val="0A0A23"/>
                </a:solidFill>
                <a:effectLst/>
                <a:latin typeface="Lato" panose="020F0502020204030203" pitchFamily="34" charset="0"/>
              </a:rPr>
              <a:t>Pushing is the act of sending to GitHub.</a:t>
            </a:r>
          </a:p>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87555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06897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023679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600" b="0" i="0">
                <a:solidFill>
                  <a:srgbClr val="232629"/>
                </a:solidFill>
                <a:effectLst/>
                <a:latin typeface="-apple-system"/>
              </a:rPr>
              <a:t>The terminology used to merge a branch with an official repository is a 'pull request'. This is confusing, as it appears that I am requesting to push my changes to the official repository.</a:t>
            </a:r>
          </a:p>
          <a:p>
            <a:pPr algn="l" fontAlgn="base"/>
            <a:r>
              <a:rPr lang="en-US" sz="1600" b="0" i="0">
                <a:solidFill>
                  <a:srgbClr val="232629"/>
                </a:solidFill>
                <a:effectLst/>
                <a:latin typeface="-apple-system"/>
              </a:rPr>
              <a:t>Why is it called a pull request and not a push request?</a:t>
            </a:r>
          </a:p>
          <a:p>
            <a:pPr algn="l" fontAlgn="base"/>
            <a:br>
              <a:rPr lang="en-US" sz="850">
                <a:latin typeface="Calibri"/>
                <a:cs typeface="Calibri"/>
              </a:rPr>
            </a:br>
            <a:r>
              <a:rPr lang="en-US" sz="1600" b="0" i="0">
                <a:solidFill>
                  <a:srgbClr val="232629"/>
                </a:solidFill>
                <a:effectLst/>
                <a:latin typeface="-apple-system"/>
              </a:rPr>
              <a:t>If you have a code change in your repository, and want to move it to a target repository, then:</a:t>
            </a:r>
            <a:br>
              <a:rPr lang="en-US" sz="1600" b="0" i="0">
                <a:solidFill>
                  <a:srgbClr val="232629"/>
                </a:solidFill>
                <a:effectLst/>
                <a:latin typeface="-apple-system"/>
              </a:rPr>
            </a:br>
            <a:endParaRPr lang="en-US" sz="1600" b="0" i="0">
              <a:solidFill>
                <a:srgbClr val="232629"/>
              </a:solidFill>
              <a:effectLst/>
              <a:latin typeface="-apple-system"/>
            </a:endParaRPr>
          </a:p>
          <a:p>
            <a:pPr algn="l" fontAlgn="base">
              <a:buFont typeface="Arial" panose="020B0604020202020204" pitchFamily="34" charset="0"/>
              <a:buChar char="•"/>
            </a:pPr>
            <a:r>
              <a:rPr lang="en-US" sz="1600" b="0" i="0">
                <a:solidFill>
                  <a:srgbClr val="232629"/>
                </a:solidFill>
                <a:effectLst/>
                <a:latin typeface="inherit"/>
              </a:rPr>
              <a:t>"Push" is you forcing the changes being present in the target repository (git push).</a:t>
            </a:r>
          </a:p>
          <a:p>
            <a:pPr algn="l" fontAlgn="base">
              <a:buFont typeface="Arial" panose="020B0604020202020204" pitchFamily="34" charset="0"/>
              <a:buChar char="•"/>
            </a:pPr>
            <a:r>
              <a:rPr lang="en-US" sz="1600" b="0" i="0">
                <a:solidFill>
                  <a:srgbClr val="232629"/>
                </a:solidFill>
                <a:effectLst/>
                <a:latin typeface="inherit"/>
              </a:rPr>
              <a:t>"Pull" is the target repository grabbing your changes to be present there (git pull from the other repo).</a:t>
            </a:r>
            <a:br>
              <a:rPr lang="en-US" sz="1600" b="0" i="0">
                <a:solidFill>
                  <a:srgbClr val="232629"/>
                </a:solidFill>
                <a:effectLst/>
                <a:latin typeface="inherit"/>
              </a:rPr>
            </a:br>
            <a:endParaRPr lang="en-US" sz="1600" b="0" i="0">
              <a:solidFill>
                <a:srgbClr val="232629"/>
              </a:solidFill>
              <a:effectLst/>
              <a:latin typeface="inherit"/>
            </a:endParaRPr>
          </a:p>
          <a:p>
            <a:pPr algn="l" fontAlgn="base"/>
            <a:r>
              <a:rPr lang="en-US" sz="1600" b="0" i="0">
                <a:solidFill>
                  <a:srgbClr val="232629"/>
                </a:solidFill>
                <a:effectLst/>
                <a:latin typeface="-apple-system"/>
              </a:rPr>
              <a:t>A "pull request" is you requesting the target repository to please grab your changes.</a:t>
            </a:r>
          </a:p>
          <a:p>
            <a:pPr algn="l" fontAlgn="base"/>
            <a:r>
              <a:rPr lang="en-US" sz="1600" b="0" i="0">
                <a:solidFill>
                  <a:srgbClr val="232629"/>
                </a:solidFill>
                <a:effectLst/>
                <a:latin typeface="-apple-system"/>
              </a:rPr>
              <a:t>A "push request" would be the target repository requesting you to push your changes.</a:t>
            </a:r>
          </a:p>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430584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a:effectLst/>
                <a:latin typeface="-apple-system"/>
              </a:rPr>
              <a:t>Collaborating:</a:t>
            </a:r>
          </a:p>
          <a:p>
            <a:pPr algn="l" fontAlgn="base"/>
            <a:r>
              <a:rPr lang="en-US" b="0" i="0">
                <a:solidFill>
                  <a:srgbClr val="0A0A23"/>
                </a:solidFill>
                <a:effectLst/>
                <a:latin typeface="Lato" panose="020F0502020204030203" pitchFamily="34" charset="0"/>
              </a:rPr>
              <a:t>So imagine you and your friend are collaborating on a project. You both are working on the same project files. Each time you make some changes and push it into the master repo, your friend has to pull the changes that you pushed into the git repo. Meaning to make sure you’re working on the latest version of the git repo each time you start working, a git pull command is the way to go.</a:t>
            </a:r>
          </a:p>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24483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a:solidFill>
                  <a:srgbClr val="0A0A23"/>
                </a:solidFill>
                <a:effectLst/>
                <a:latin typeface="Lato" panose="020F0502020204030203" pitchFamily="34" charset="0"/>
              </a:rPr>
              <a:t>So to make sure those changes are reflected on my local copy of the repo:</a:t>
            </a:r>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16401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a:effectLst/>
                <a:latin typeface="-apple-system"/>
              </a:rPr>
              <a:t>Umm… Okay… But Why Tho?</a:t>
            </a:r>
          </a:p>
          <a:p>
            <a:pPr algn="l" fontAlgn="base"/>
            <a:r>
              <a:rPr lang="en-US" b="1" i="0">
                <a:effectLst/>
                <a:latin typeface="-apple-system"/>
              </a:rPr>
              <a:t>Here’s Why:</a:t>
            </a:r>
          </a:p>
          <a:p>
            <a:pPr algn="l" fontAlgn="base"/>
            <a:r>
              <a:rPr lang="en-US" b="0" i="0">
                <a:solidFill>
                  <a:srgbClr val="0A0A23"/>
                </a:solidFill>
                <a:effectLst/>
                <a:latin typeface="Lato" panose="020F0502020204030203" pitchFamily="34" charset="0"/>
              </a:rPr>
              <a:t>A Version Control System (VCS) allows you to revert files back to a previous state, revert the entire project back to a previous state, review changes made over time, see who last modified something that might be causing a problem, who introduced an issue and when, and more. Using a VCS also means that if you screw things up or lose files, you can generally recover easily. And sometimes you just want to know </a:t>
            </a:r>
            <a:r>
              <a:rPr lang="en-US" b="1" i="0">
                <a:solidFill>
                  <a:srgbClr val="0A0A23"/>
                </a:solidFill>
                <a:effectLst/>
                <a:latin typeface="inherit"/>
              </a:rPr>
              <a:t>“who wrote this crap”</a:t>
            </a:r>
            <a:r>
              <a:rPr lang="en-US" b="0" i="0">
                <a:solidFill>
                  <a:srgbClr val="0A0A23"/>
                </a:solidFill>
                <a:effectLst/>
                <a:latin typeface="Lato" panose="020F0502020204030203" pitchFamily="34" charset="0"/>
              </a:rPr>
              <a:t>, and having access to that information is worthwhile ?.</a:t>
            </a:r>
          </a:p>
          <a:p>
            <a:pPr algn="l"/>
            <a:br>
              <a:rPr lang="en-IN"/>
            </a:br>
            <a:r>
              <a:rPr lang="en-US" b="0" i="0">
                <a:solidFill>
                  <a:srgbClr val="E3E3E3"/>
                </a:solidFill>
                <a:effectLst/>
                <a:latin typeface="Google Sans"/>
              </a:rPr>
              <a:t>Once upon a time, there was a software developer named Julia who was working on a new project. She was making great progress, but she was starting to get worried about losing her work. She knew that if her computer crashed, she would lose everything she had done.</a:t>
            </a:r>
          </a:p>
          <a:p>
            <a:pPr algn="l"/>
            <a:r>
              <a:rPr lang="en-US" b="0" i="0">
                <a:solidFill>
                  <a:srgbClr val="E3E3E3"/>
                </a:solidFill>
                <a:effectLst/>
                <a:latin typeface="Google Sans"/>
              </a:rPr>
              <a:t>One day, Julia heard about a thing called version control. Version control is a system that keeps track of all the changes you make to your files. This means that even if you accidentally delete or overwrite something, you can always go back to an earlier version.</a:t>
            </a:r>
          </a:p>
          <a:p>
            <a:pPr algn="l"/>
            <a:r>
              <a:rPr lang="en-US" b="0" i="0">
                <a:solidFill>
                  <a:srgbClr val="E3E3E3"/>
                </a:solidFill>
                <a:effectLst/>
                <a:latin typeface="Google Sans"/>
              </a:rPr>
              <a:t>Julia decided to give version control a try. She installed Git, which is a popular version control system, and created a repository for her project. Every time she made a change to her code, she committed it to the repository. This created a new version of her code, which was stored in the repository.</a:t>
            </a:r>
          </a:p>
          <a:p>
            <a:pPr algn="l"/>
            <a:r>
              <a:rPr lang="en-US" b="0" i="0">
                <a:solidFill>
                  <a:srgbClr val="E3E3E3"/>
                </a:solidFill>
                <a:effectLst/>
                <a:latin typeface="Google Sans"/>
              </a:rPr>
              <a:t>Now Julia could rest easy knowing that her work was safe. If her computer crashed, she could just restore the latest version of her code from the repository. She could also use version control to collaborate with other developers on her project.</a:t>
            </a:r>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40661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a:effectLst/>
                <a:latin typeface="-apple-system"/>
              </a:rPr>
              <a:t>Here’s two more useful git commands:</a:t>
            </a:r>
            <a:br>
              <a:rPr lang="en-US" b="1" i="0">
                <a:effectLst/>
                <a:latin typeface="-apple-system"/>
              </a:rPr>
            </a:br>
            <a:endParaRPr lang="en-US" b="1" i="0">
              <a:effectLst/>
              <a:latin typeface="-apple-system"/>
            </a:endParaRPr>
          </a:p>
          <a:p>
            <a:pPr marL="0" marR="0" lvl="0" indent="0" algn="l" defTabSz="914367" rtl="0" eaLnBrk="1" fontAlgn="base" latinLnBrk="0" hangingPunct="1">
              <a:lnSpc>
                <a:spcPct val="90000"/>
              </a:lnSpc>
              <a:spcBef>
                <a:spcPts val="0"/>
              </a:spcBef>
              <a:spcAft>
                <a:spcPts val="333"/>
              </a:spcAft>
              <a:buClrTx/>
              <a:buSzTx/>
              <a:buFontTx/>
              <a:buNone/>
              <a:tabLst/>
              <a:defRPr/>
            </a:pPr>
            <a:r>
              <a:rPr kumimoji="0" lang="en-US" altLang="en-US" sz="900" b="0" i="0" u="none" strike="noStrike" cap="none" normalizeH="0" baseline="0">
                <a:ln>
                  <a:noFill/>
                </a:ln>
                <a:solidFill>
                  <a:schemeClr val="tx1"/>
                </a:solidFill>
                <a:effectLst/>
                <a:latin typeface="-apple-system"/>
              </a:rPr>
              <a:t>$ git fetch AND $ git merge </a:t>
            </a:r>
          </a:p>
          <a:p>
            <a:pPr algn="l" fontAlgn="base"/>
            <a:br>
              <a:rPr lang="en-US">
                <a:latin typeface="Calibri"/>
                <a:cs typeface="Calibri"/>
              </a:rPr>
            </a:br>
            <a:r>
              <a:rPr lang="en-US" b="0" i="0">
                <a:solidFill>
                  <a:srgbClr val="0A0A23"/>
                </a:solidFill>
                <a:effectLst/>
                <a:latin typeface="Lato" panose="020F0502020204030203" pitchFamily="34" charset="0"/>
              </a:rPr>
              <a:t>In the simplest terms, git fetch followed by a git merge equals a git pull. But then why do these exist?</a:t>
            </a:r>
          </a:p>
          <a:p>
            <a:pPr algn="l" fontAlgn="base"/>
            <a:r>
              <a:rPr lang="en-US" b="0" i="0">
                <a:solidFill>
                  <a:srgbClr val="0A0A23"/>
                </a:solidFill>
                <a:effectLst/>
                <a:latin typeface="Lato" panose="020F0502020204030203" pitchFamily="34" charset="0"/>
              </a:rPr>
              <a:t>When you use git pull, Git tries to automatically do your work for you. </a:t>
            </a:r>
            <a:r>
              <a:rPr lang="en-US" b="1" i="0">
                <a:solidFill>
                  <a:srgbClr val="0A0A23"/>
                </a:solidFill>
                <a:effectLst/>
                <a:latin typeface="inherit"/>
              </a:rPr>
              <a:t>It is context sensitive</a:t>
            </a:r>
            <a:r>
              <a:rPr lang="en-US" b="0" i="0">
                <a:solidFill>
                  <a:srgbClr val="0A0A23"/>
                </a:solidFill>
                <a:effectLst/>
                <a:latin typeface="Lato" panose="020F0502020204030203" pitchFamily="34" charset="0"/>
              </a:rPr>
              <a:t>, so Git will merge any pulled commits into the branch you are currently working in. git pull </a:t>
            </a:r>
            <a:r>
              <a:rPr lang="en-US" b="1" i="0">
                <a:solidFill>
                  <a:srgbClr val="0A0A23"/>
                </a:solidFill>
                <a:effectLst/>
                <a:latin typeface="inherit"/>
              </a:rPr>
              <a:t>automatically merges the commits without letting you review them first</a:t>
            </a:r>
            <a:r>
              <a:rPr lang="en-US" b="0" i="0">
                <a:solidFill>
                  <a:srgbClr val="0A0A23"/>
                </a:solidFill>
                <a:effectLst/>
                <a:latin typeface="Lato" panose="020F0502020204030203" pitchFamily="34" charset="0"/>
              </a:rPr>
              <a:t>.</a:t>
            </a:r>
          </a:p>
          <a:p>
            <a:br>
              <a:rPr lang="en-US">
                <a:latin typeface="Calibri"/>
                <a:cs typeface="Calibri"/>
              </a:rPr>
            </a:br>
            <a:r>
              <a:rPr lang="en-US" b="0" i="0">
                <a:solidFill>
                  <a:srgbClr val="0A0A23"/>
                </a:solidFill>
                <a:effectLst/>
                <a:latin typeface="Lato" panose="020F0502020204030203" pitchFamily="34" charset="0"/>
              </a:rPr>
              <a:t>When you </a:t>
            </a:r>
            <a:r>
              <a:rPr lang="en-US"/>
              <a:t>git fetch</a:t>
            </a:r>
            <a:r>
              <a:rPr lang="en-US" b="0" i="0">
                <a:solidFill>
                  <a:srgbClr val="0A0A23"/>
                </a:solidFill>
                <a:effectLst/>
                <a:latin typeface="Lato" panose="020F0502020204030203" pitchFamily="34" charset="0"/>
              </a:rPr>
              <a:t>, Git gathers any commits from the target branch that do not exist in your current branch and </a:t>
            </a:r>
            <a:r>
              <a:rPr lang="en-US" b="1" i="0">
                <a:effectLst/>
                <a:latin typeface="Lato" panose="020F0502020204030203" pitchFamily="34" charset="0"/>
              </a:rPr>
              <a:t>stores them in your local repository</a:t>
            </a:r>
            <a:r>
              <a:rPr lang="en-US" b="0" i="0">
                <a:solidFill>
                  <a:srgbClr val="0A0A23"/>
                </a:solidFill>
                <a:effectLst/>
                <a:latin typeface="Lato" panose="020F0502020204030203" pitchFamily="34" charset="0"/>
              </a:rPr>
              <a:t>. However, </a:t>
            </a:r>
            <a:r>
              <a:rPr lang="en-US" b="1" i="0">
                <a:effectLst/>
                <a:latin typeface="Lato" panose="020F0502020204030203" pitchFamily="34" charset="0"/>
              </a:rPr>
              <a:t>it does not merge them with your current branch</a:t>
            </a:r>
            <a:r>
              <a:rPr lang="en-US" b="0" i="0">
                <a:solidFill>
                  <a:srgbClr val="0A0A23"/>
                </a:solidFill>
                <a:effectLst/>
                <a:latin typeface="Lato" panose="020F0502020204030203" pitchFamily="34" charset="0"/>
              </a:rPr>
              <a:t>. This is particularly useful if you need to keep your repository up to date, but are working on something that might break if you update your files. To integrate the commits into your master branch, you use </a:t>
            </a:r>
            <a:r>
              <a:rPr lang="en-US"/>
              <a:t>git merge</a:t>
            </a:r>
            <a:r>
              <a:rPr lang="en-US" b="0" i="0">
                <a:solidFill>
                  <a:srgbClr val="0A0A23"/>
                </a:solidFill>
                <a:effectLst/>
                <a:latin typeface="Lato" panose="020F0502020204030203" pitchFamily="34" charset="0"/>
              </a:rPr>
              <a:t>.</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36721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80976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44351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8950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600" b="0" i="0">
                <a:solidFill>
                  <a:srgbClr val="0A0A23"/>
                </a:solidFill>
                <a:effectLst/>
                <a:latin typeface="Lato" panose="020F0502020204030203" pitchFamily="34" charset="0"/>
              </a:rPr>
              <a:t>Suppose you love working on a particular framework or library like React.js. One fine day, you figure out a way that you can enhance the functionality of React yourself.</a:t>
            </a:r>
          </a:p>
          <a:p>
            <a:pPr algn="l" fontAlgn="base"/>
            <a:r>
              <a:rPr lang="en-US" sz="1600" b="0" i="0" err="1">
                <a:solidFill>
                  <a:srgbClr val="0A0A23"/>
                </a:solidFill>
                <a:effectLst/>
                <a:latin typeface="Lato" panose="020F0502020204030203" pitchFamily="34" charset="0"/>
              </a:rPr>
              <a:t>React's</a:t>
            </a:r>
            <a:r>
              <a:rPr lang="en-US" sz="1600" b="0" i="0">
                <a:solidFill>
                  <a:srgbClr val="0A0A23"/>
                </a:solidFill>
                <a:effectLst/>
                <a:latin typeface="Lato" panose="020F0502020204030203" pitchFamily="34" charset="0"/>
              </a:rPr>
              <a:t> source code is available as a public repository on GitHub, so you can make a local copy of it by forking it.</a:t>
            </a:r>
          </a:p>
          <a:p>
            <a:pPr algn="l" fontAlgn="base"/>
            <a:r>
              <a:rPr lang="en-US" sz="1600" b="0" i="0">
                <a:solidFill>
                  <a:srgbClr val="0A0A23"/>
                </a:solidFill>
                <a:effectLst/>
                <a:latin typeface="Lato" panose="020F0502020204030203" pitchFamily="34" charset="0"/>
              </a:rPr>
              <a:t>Once you get the local copy of the code, you can make the relevant changes and ask the React community to review your changes.</a:t>
            </a:r>
          </a:p>
          <a:p>
            <a:pPr algn="l" fontAlgn="base"/>
            <a:r>
              <a:rPr lang="en-US" sz="1600" b="0" i="0">
                <a:solidFill>
                  <a:srgbClr val="0A0A23"/>
                </a:solidFill>
                <a:effectLst/>
                <a:latin typeface="Lato" panose="020F0502020204030203" pitchFamily="34" charset="0"/>
              </a:rPr>
              <a:t>After reviewing your code changes, the React community may approve them or ask you for more changes. They are most likely to take your code changes after approval.</a:t>
            </a:r>
          </a:p>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998350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a:solidFill>
                  <a:srgbClr val="0A0A23"/>
                </a:solidFill>
                <a:effectLst/>
                <a:latin typeface="Lato" panose="020F0502020204030203" pitchFamily="34" charset="0"/>
              </a:rPr>
              <a:t>To follow along, browse to a public repository that you want to fork. At the top right of the page, you will find the </a:t>
            </a:r>
            <a:r>
              <a:rPr lang="en-US" sz="1600"/>
              <a:t>Fork</a:t>
            </a:r>
            <a:r>
              <a:rPr lang="en-US" sz="1600" b="0" i="0">
                <a:solidFill>
                  <a:srgbClr val="0A0A23"/>
                </a:solidFill>
                <a:effectLst/>
                <a:latin typeface="Lato" panose="020F0502020204030203" pitchFamily="34" charset="0"/>
              </a:rPr>
              <a:t> button. Click on the button and wait for a few seconds. You will see that the newly forked repository gets created under your GitHub account.</a:t>
            </a:r>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66380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600" b="1" i="0">
                <a:effectLst/>
                <a:latin typeface="-apple-system"/>
              </a:rPr>
              <a:t>Let's Practice Forking</a:t>
            </a:r>
          </a:p>
          <a:p>
            <a:pPr algn="l" fontAlgn="base"/>
            <a:r>
              <a:rPr lang="en-US" sz="1600" b="0" i="0">
                <a:solidFill>
                  <a:srgbClr val="0A0A23"/>
                </a:solidFill>
                <a:effectLst/>
                <a:latin typeface="Lato" panose="020F0502020204030203" pitchFamily="34" charset="0"/>
              </a:rPr>
              <a:t>As a newbie, do you want to practice forking to be more confident? Let's do that. You can perform these tasks to practice forking.</a:t>
            </a:r>
          </a:p>
          <a:p>
            <a:pPr algn="l" fontAlgn="base">
              <a:buFont typeface="Arial" panose="020B0604020202020204" pitchFamily="34" charset="0"/>
              <a:buChar char="•"/>
            </a:pPr>
            <a:r>
              <a:rPr lang="en-US" sz="1600" b="0" i="0">
                <a:solidFill>
                  <a:srgbClr val="0A0A23"/>
                </a:solidFill>
                <a:effectLst/>
                <a:latin typeface="inherit"/>
              </a:rPr>
              <a:t>Browse to this public repository: </a:t>
            </a:r>
            <a:r>
              <a:rPr lang="en-US" sz="1600" b="0" i="0" u="sng">
                <a:solidFill>
                  <a:srgbClr val="0A0A23"/>
                </a:solidFill>
                <a:effectLst/>
                <a:latin typeface="inherit"/>
                <a:hlinkClick r:id="rId3"/>
              </a:rPr>
              <a:t>https://github.com/atapas/fork-me</a:t>
            </a:r>
            <a:endParaRPr lang="en-US" sz="1600" b="0" i="0">
              <a:solidFill>
                <a:srgbClr val="0A0A23"/>
              </a:solidFill>
              <a:effectLst/>
              <a:latin typeface="inherit"/>
            </a:endParaRPr>
          </a:p>
          <a:p>
            <a:pPr algn="l" fontAlgn="base">
              <a:buFont typeface="Arial" panose="020B0604020202020204" pitchFamily="34" charset="0"/>
              <a:buChar char="•"/>
            </a:pPr>
            <a:r>
              <a:rPr lang="en-US" sz="1600" b="0" i="0">
                <a:solidFill>
                  <a:srgbClr val="0A0A23"/>
                </a:solidFill>
                <a:effectLst/>
                <a:latin typeface="inherit"/>
              </a:rPr>
              <a:t>Create a folder with the same name as your GitHub user-id (it is </a:t>
            </a:r>
            <a:r>
              <a:rPr lang="en-US" sz="1600" b="0" i="0" err="1">
                <a:solidFill>
                  <a:srgbClr val="0A0A23"/>
                </a:solidFill>
                <a:effectLst/>
                <a:latin typeface="inherit"/>
              </a:rPr>
              <a:t>atapas</a:t>
            </a:r>
            <a:r>
              <a:rPr lang="en-US" sz="1600" b="0" i="0">
                <a:solidFill>
                  <a:srgbClr val="0A0A23"/>
                </a:solidFill>
                <a:effectLst/>
                <a:latin typeface="inherit"/>
              </a:rPr>
              <a:t> for me).</a:t>
            </a:r>
          </a:p>
          <a:p>
            <a:pPr algn="l" fontAlgn="base">
              <a:buFont typeface="Arial" panose="020B0604020202020204" pitchFamily="34" charset="0"/>
              <a:buChar char="•"/>
            </a:pPr>
            <a:r>
              <a:rPr lang="en-US" sz="1600" b="0" i="0">
                <a:solidFill>
                  <a:srgbClr val="0A0A23"/>
                </a:solidFill>
                <a:effectLst/>
                <a:latin typeface="inherit"/>
              </a:rPr>
              <a:t>Add a Readme.md file inside the folder with any text of your choice.</a:t>
            </a:r>
          </a:p>
          <a:p>
            <a:pPr algn="l" fontAlgn="base">
              <a:buFont typeface="Arial" panose="020B0604020202020204" pitchFamily="34" charset="0"/>
              <a:buChar char="•"/>
            </a:pPr>
            <a:r>
              <a:rPr lang="en-US" sz="1600" b="0" i="0">
                <a:solidFill>
                  <a:srgbClr val="0A0A23"/>
                </a:solidFill>
                <a:effectLst/>
                <a:latin typeface="inherit"/>
              </a:rPr>
              <a:t>Create a Pull Request upstream. I shall review and merge it if all is well.</a:t>
            </a:r>
          </a:p>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193604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a:solidFill>
                  <a:srgbClr val="0A0A23"/>
                </a:solidFill>
                <a:effectLst/>
                <a:latin typeface="Lato" panose="020F0502020204030203" pitchFamily="34" charset="0"/>
              </a:rPr>
              <a:t>The </a:t>
            </a:r>
            <a:r>
              <a:rPr lang="en-US" sz="1600"/>
              <a:t>git checkout</a:t>
            </a:r>
            <a:r>
              <a:rPr lang="en-US" sz="1600" b="0" i="0">
                <a:solidFill>
                  <a:srgbClr val="0A0A23"/>
                </a:solidFill>
                <a:effectLst/>
                <a:latin typeface="Lato" panose="020F0502020204030203" pitchFamily="34" charset="0"/>
              </a:rPr>
              <a:t> command switches between branches or restores working tree files. There are a number of different options for this command that won’t be covered here, but you can take a look at all of them in the </a:t>
            </a:r>
            <a:r>
              <a:rPr lang="en-US" sz="1600" b="0" i="0" u="sng">
                <a:effectLst/>
                <a:latin typeface="Lato" panose="020F0502020204030203" pitchFamily="34" charset="0"/>
                <a:hlinkClick r:id="rId3"/>
              </a:rPr>
              <a:t>Git documentation</a:t>
            </a:r>
            <a:r>
              <a:rPr lang="en-US" sz="1600" b="0" i="0">
                <a:solidFill>
                  <a:srgbClr val="0A0A23"/>
                </a:solidFill>
                <a:effectLst/>
                <a:latin typeface="Lato" panose="020F0502020204030203" pitchFamily="34" charset="0"/>
              </a:rPr>
              <a:t>.</a:t>
            </a:r>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252919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275227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600" b="1" i="0">
                <a:effectLst/>
                <a:latin typeface="-apple-system"/>
              </a:rPr>
              <a:t>Checkout a New Branch</a:t>
            </a:r>
          </a:p>
          <a:p>
            <a:pPr marL="0" marR="0" lvl="0" indent="0" algn="l" defTabSz="914367" rtl="0" eaLnBrk="1" fontAlgn="base" latinLnBrk="0" hangingPunct="1">
              <a:lnSpc>
                <a:spcPct val="90000"/>
              </a:lnSpc>
              <a:spcBef>
                <a:spcPts val="0"/>
              </a:spcBef>
              <a:spcAft>
                <a:spcPts val="333"/>
              </a:spcAft>
              <a:buClrTx/>
              <a:buSzTx/>
              <a:buFontTx/>
              <a:buNone/>
              <a:tabLst/>
              <a:defRPr/>
            </a:pPr>
            <a:r>
              <a:rPr lang="en-US" sz="1600" b="0" i="0">
                <a:solidFill>
                  <a:srgbClr val="0A0A23"/>
                </a:solidFill>
                <a:effectLst/>
                <a:latin typeface="-apple-system"/>
              </a:rPr>
              <a:t>To create and checkout out a new branch with a single command, you can use</a:t>
            </a:r>
            <a:r>
              <a:rPr lang="en-US" sz="1600" b="0" i="0">
                <a:solidFill>
                  <a:srgbClr val="0A0A23"/>
                </a:solidFill>
                <a:effectLst/>
                <a:latin typeface="Lato" panose="020F0502020204030203" pitchFamily="34" charset="0"/>
              </a:rPr>
              <a:t>:  </a:t>
            </a:r>
            <a:r>
              <a:rPr kumimoji="0" lang="en-US" altLang="en-US" sz="1600" b="0" i="0" u="none" strike="noStrike" cap="none" normalizeH="0" baseline="0">
                <a:ln>
                  <a:noFill/>
                </a:ln>
                <a:solidFill>
                  <a:srgbClr val="DD4A68"/>
                </a:solidFill>
                <a:effectLst/>
                <a:latin typeface="-apple-system"/>
              </a:rPr>
              <a:t>git</a:t>
            </a:r>
            <a:r>
              <a:rPr kumimoji="0" lang="en-US" altLang="en-US" sz="1600" b="0" i="0" u="none" strike="noStrike" cap="none" normalizeH="0" baseline="0">
                <a:ln>
                  <a:noFill/>
                </a:ln>
                <a:solidFill>
                  <a:srgbClr val="000000"/>
                </a:solidFill>
                <a:effectLst/>
                <a:latin typeface="-apple-system"/>
              </a:rPr>
              <a:t> checkout </a:t>
            </a:r>
            <a:r>
              <a:rPr kumimoji="0" lang="en-US" altLang="en-US" sz="1600" b="0" i="0" u="none" strike="noStrike" cap="none" normalizeH="0" baseline="0">
                <a:ln>
                  <a:noFill/>
                </a:ln>
                <a:solidFill>
                  <a:srgbClr val="EE9900"/>
                </a:solidFill>
                <a:effectLst/>
                <a:latin typeface="-apple-system"/>
              </a:rPr>
              <a:t>-b</a:t>
            </a:r>
            <a:r>
              <a:rPr kumimoji="0" lang="en-US" altLang="en-US" sz="1600" b="0" i="0" u="none" strike="noStrike" cap="none" normalizeH="0" baseline="0">
                <a:ln>
                  <a:noFill/>
                </a:ln>
                <a:solidFill>
                  <a:srgbClr val="000000"/>
                </a:solidFill>
                <a:effectLst/>
                <a:latin typeface="-apple-system"/>
              </a:rPr>
              <a:t> NEW-BRANCH-NAME</a:t>
            </a:r>
            <a:endParaRPr lang="en-US" sz="1600" b="0" i="0">
              <a:solidFill>
                <a:srgbClr val="0A0A23"/>
              </a:solidFill>
              <a:effectLst/>
              <a:latin typeface="Lato" panose="020F0502020204030203" pitchFamily="34" charset="0"/>
            </a:endParaRPr>
          </a:p>
          <a:p>
            <a:pPr algn="l" fontAlgn="base"/>
            <a:br>
              <a:rPr lang="en-US" sz="1600" b="0" i="0">
                <a:solidFill>
                  <a:srgbClr val="0A0A23"/>
                </a:solidFill>
                <a:effectLst/>
                <a:latin typeface="Lato" panose="020F0502020204030203" pitchFamily="34" charset="0"/>
              </a:rPr>
            </a:br>
            <a:r>
              <a:rPr lang="en-US" sz="1600" b="0" i="0">
                <a:solidFill>
                  <a:srgbClr val="0A0A23"/>
                </a:solidFill>
                <a:effectLst/>
                <a:latin typeface="Lato" panose="020F0502020204030203" pitchFamily="34" charset="0"/>
              </a:rPr>
              <a:t>This will automatically switch you to the new branch.</a:t>
            </a:r>
          </a:p>
          <a:p>
            <a:br>
              <a:rPr lang="en-US" sz="1600"/>
            </a:br>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053987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600" b="0" i="0">
                <a:solidFill>
                  <a:srgbClr val="0A0A23"/>
                </a:solidFill>
                <a:effectLst/>
                <a:latin typeface="Lato" panose="020F0502020204030203" pitchFamily="34" charset="0"/>
              </a:rPr>
              <a:t>Real life projects generally have multiple developers working in parallel. So they need a version control system like Git to make sure that there are no code conflicts between them.</a:t>
            </a:r>
          </a:p>
          <a:p>
            <a:pPr algn="l" fontAlgn="base"/>
            <a:r>
              <a:rPr lang="en-US" sz="1600" b="0" i="0">
                <a:solidFill>
                  <a:srgbClr val="0A0A23"/>
                </a:solidFill>
                <a:effectLst/>
                <a:latin typeface="Lato" panose="020F0502020204030203" pitchFamily="34" charset="0"/>
              </a:rPr>
              <a:t>Also, the requirements in such projects change often. So a version control system allows developers to revert and go back to an older version of their code.</a:t>
            </a:r>
          </a:p>
          <a:p>
            <a:br>
              <a:rPr lang="en-US" sz="850">
                <a:latin typeface="Calibri"/>
                <a:cs typeface="Calibri"/>
              </a:rPr>
            </a:br>
            <a:r>
              <a:rPr lang="en-US" sz="1600" b="0" i="0">
                <a:solidFill>
                  <a:srgbClr val="0A0A23"/>
                </a:solidFill>
                <a:effectLst/>
                <a:latin typeface="Lato" panose="020F0502020204030203" pitchFamily="34" charset="0"/>
              </a:rPr>
              <a:t>In the example above, all three cards represent different versions of the same file. We can select which version of the file we want to use at any point of time. So I can jump to and </a:t>
            </a:r>
            <a:r>
              <a:rPr lang="en-US" sz="1600" b="0" i="0" err="1">
                <a:solidFill>
                  <a:srgbClr val="0A0A23"/>
                </a:solidFill>
                <a:effectLst/>
                <a:latin typeface="Lato" panose="020F0502020204030203" pitchFamily="34" charset="0"/>
              </a:rPr>
              <a:t>fro</a:t>
            </a:r>
            <a:r>
              <a:rPr lang="en-US" sz="1600" b="0" i="0">
                <a:solidFill>
                  <a:srgbClr val="0A0A23"/>
                </a:solidFill>
                <a:effectLst/>
                <a:latin typeface="Lato" panose="020F0502020204030203" pitchFamily="34" charset="0"/>
              </a:rPr>
              <a:t> to any version of the file in the git time continuum.</a:t>
            </a:r>
            <a:br>
              <a:rPr lang="en-US" sz="1600" b="0" i="0">
                <a:solidFill>
                  <a:srgbClr val="0A0A23"/>
                </a:solidFill>
                <a:effectLst/>
                <a:latin typeface="Lato" panose="020F0502020204030203" pitchFamily="34" charset="0"/>
              </a:rPr>
            </a:br>
            <a:br>
              <a:rPr lang="en-US" sz="1600" b="0" i="0">
                <a:solidFill>
                  <a:srgbClr val="0A0A23"/>
                </a:solidFill>
                <a:effectLst/>
                <a:latin typeface="Lato" panose="020F0502020204030203" pitchFamily="34" charset="0"/>
              </a:rPr>
            </a:br>
            <a:r>
              <a:rPr lang="en-US" sz="1600" b="0" i="0">
                <a:solidFill>
                  <a:srgbClr val="0A0A23"/>
                </a:solidFill>
                <a:effectLst/>
                <a:latin typeface="Lato" panose="020F0502020204030203" pitchFamily="34" charset="0"/>
              </a:rPr>
              <a:t>So imagine you and your friend are collaborating on a project. You both are working on the same project files. Now Git takes those changes you and your friend made independently and merges them to a single “</a:t>
            </a:r>
            <a:r>
              <a:rPr lang="en-US" sz="1600" b="1" i="0">
                <a:effectLst/>
                <a:latin typeface="Lato" panose="020F0502020204030203" pitchFamily="34" charset="0"/>
              </a:rPr>
              <a:t>Master</a:t>
            </a:r>
            <a:r>
              <a:rPr lang="en-US" sz="1600" b="0" i="0">
                <a:solidFill>
                  <a:srgbClr val="0A0A23"/>
                </a:solidFill>
                <a:effectLst/>
                <a:latin typeface="Lato" panose="020F0502020204030203" pitchFamily="34" charset="0"/>
              </a:rPr>
              <a:t>” repository. So by using Git you can ensure you both are working on the most recent version of the repository. </a:t>
            </a:r>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82243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ea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167180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a:solidFill>
                  <a:srgbClr val="0A0A23"/>
                </a:solidFill>
                <a:effectLst/>
                <a:latin typeface="Lato" panose="020F0502020204030203" pitchFamily="34" charset="0"/>
              </a:rPr>
              <a:t>Before we start working with Git commands, it is necessary that you understand what it represents.</a:t>
            </a:r>
            <a:br>
              <a:rPr lang="en-US" b="0" i="0">
                <a:solidFill>
                  <a:srgbClr val="0A0A23"/>
                </a:solidFill>
                <a:effectLst/>
                <a:latin typeface="Lato" panose="020F0502020204030203" pitchFamily="34" charset="0"/>
              </a:rPr>
            </a:br>
            <a:br>
              <a:rPr lang="en-US" b="0" i="0">
                <a:solidFill>
                  <a:srgbClr val="0A0A23"/>
                </a:solidFill>
                <a:effectLst/>
                <a:latin typeface="Lato" panose="020F0502020204030203" pitchFamily="34" charset="0"/>
              </a:rPr>
            </a:br>
            <a:r>
              <a:rPr lang="en-US" b="1" i="0">
                <a:solidFill>
                  <a:srgbClr val="0A0A23"/>
                </a:solidFill>
                <a:effectLst/>
                <a:latin typeface="inherit"/>
              </a:rPr>
              <a:t>If you consider a file in your Working Directory, it can be in three possible states.</a:t>
            </a:r>
            <a:endParaRPr lang="en-US" b="0" i="0">
              <a:solidFill>
                <a:srgbClr val="0A0A23"/>
              </a:solidFill>
              <a:effectLst/>
              <a:latin typeface="Lato" panose="020F0502020204030203" pitchFamily="34" charset="0"/>
            </a:endParaRPr>
          </a:p>
          <a:p>
            <a:pPr algn="l" fontAlgn="base">
              <a:buFont typeface="+mj-lt"/>
              <a:buAutoNum type="arabicPeriod"/>
            </a:pPr>
            <a:r>
              <a:rPr lang="en-US" b="1" i="0">
                <a:solidFill>
                  <a:srgbClr val="0A0A23"/>
                </a:solidFill>
                <a:effectLst/>
                <a:latin typeface="inherit"/>
              </a:rPr>
              <a:t>It can be staged.</a:t>
            </a:r>
            <a:r>
              <a:rPr lang="en-US" b="0" i="0">
                <a:solidFill>
                  <a:srgbClr val="0A0A23"/>
                </a:solidFill>
                <a:effectLst/>
                <a:latin typeface="inherit"/>
              </a:rPr>
              <a:t> Which means the files with the updated changes are marked to be committed to the local repository but not yet committed.</a:t>
            </a:r>
          </a:p>
          <a:p>
            <a:pPr algn="l" fontAlgn="base">
              <a:buFont typeface="+mj-lt"/>
              <a:buAutoNum type="arabicPeriod"/>
            </a:pPr>
            <a:r>
              <a:rPr lang="en-US" b="1" i="0">
                <a:solidFill>
                  <a:srgbClr val="0A0A23"/>
                </a:solidFill>
                <a:effectLst/>
                <a:latin typeface="inherit"/>
              </a:rPr>
              <a:t>It can be modified</a:t>
            </a:r>
            <a:r>
              <a:rPr lang="en-US" b="0" i="0">
                <a:solidFill>
                  <a:srgbClr val="0A0A23"/>
                </a:solidFill>
                <a:effectLst/>
                <a:latin typeface="inherit"/>
              </a:rPr>
              <a:t>. Which means the files with the updated changes are not yet stored in the local repository.</a:t>
            </a:r>
          </a:p>
          <a:p>
            <a:pPr algn="l" fontAlgn="base">
              <a:buFont typeface="+mj-lt"/>
              <a:buAutoNum type="arabicPeriod"/>
            </a:pPr>
            <a:r>
              <a:rPr lang="en-US" b="1" i="0">
                <a:solidFill>
                  <a:srgbClr val="0A0A23"/>
                </a:solidFill>
                <a:effectLst/>
                <a:latin typeface="inherit"/>
              </a:rPr>
              <a:t>It can be committed</a:t>
            </a:r>
            <a:r>
              <a:rPr lang="en-US" b="0" i="0">
                <a:solidFill>
                  <a:srgbClr val="0A0A23"/>
                </a:solidFill>
                <a:effectLst/>
                <a:latin typeface="inherit"/>
              </a:rPr>
              <a:t>. Which means that the changes you made to your file are safely stored in the local repository.</a:t>
            </a:r>
          </a:p>
          <a:p>
            <a:pPr algn="l"/>
            <a:br>
              <a:rPr lang="en-IN"/>
            </a:br>
            <a:br>
              <a:rPr lang="en-IN"/>
            </a:br>
            <a:r>
              <a:rPr lang="en-US" b="0" i="0">
                <a:solidFill>
                  <a:srgbClr val="E3E3E3"/>
                </a:solidFill>
                <a:effectLst/>
                <a:latin typeface="Google Sans"/>
              </a:rPr>
              <a:t>Once upon a time, there was a file named "my-file.txt" in a developer's Working Directory. The file was in the modified state, which means that the developer had made some changes to the file, but the changes had not yet been saved to the local repository.</a:t>
            </a:r>
          </a:p>
          <a:p>
            <a:pPr algn="l"/>
            <a:r>
              <a:rPr lang="en-US" b="0" i="0">
                <a:solidFill>
                  <a:srgbClr val="E3E3E3"/>
                </a:solidFill>
                <a:effectLst/>
                <a:latin typeface="Google Sans"/>
              </a:rPr>
              <a:t>One day, the developer decided to commit the changes to the file. They used the git add command to stage the changes, which means that they marked the changes to be committed to the local repository.</a:t>
            </a:r>
          </a:p>
          <a:p>
            <a:pPr algn="l"/>
            <a:r>
              <a:rPr lang="en-US" b="0" i="0">
                <a:solidFill>
                  <a:srgbClr val="E3E3E3"/>
                </a:solidFill>
                <a:effectLst/>
                <a:latin typeface="Google Sans"/>
              </a:rPr>
              <a:t>The file was now in the staged state. This means that the changes were ready to be committed, but they had not yet been saved to the local repository.</a:t>
            </a:r>
          </a:p>
          <a:p>
            <a:pPr algn="l"/>
            <a:r>
              <a:rPr lang="en-US" b="0" i="0">
                <a:solidFill>
                  <a:srgbClr val="E3E3E3"/>
                </a:solidFill>
                <a:effectLst/>
                <a:latin typeface="Google Sans"/>
              </a:rPr>
              <a:t>The developer then used the git commit command to commit the changes to the local repository. This saved the changes to the file and moved the file to the committed state.</a:t>
            </a:r>
          </a:p>
          <a:p>
            <a:pPr algn="l"/>
            <a:r>
              <a:rPr lang="en-US" b="0" i="0">
                <a:solidFill>
                  <a:srgbClr val="E3E3E3"/>
                </a:solidFill>
                <a:effectLst/>
                <a:latin typeface="Google Sans"/>
              </a:rPr>
              <a:t>The file was now in the committed state, which means that the changes were safely stored in the local repository. The developer could now be confident that they would not lose their changes if their computer crashed or if they made a mistake.</a:t>
            </a:r>
          </a:p>
          <a:p>
            <a:pPr algn="l"/>
            <a:r>
              <a:rPr lang="en-US" b="0" i="0">
                <a:solidFill>
                  <a:srgbClr val="E3E3E3"/>
                </a:solidFill>
                <a:effectLst/>
                <a:latin typeface="Google Sans"/>
              </a:rPr>
              <a:t>The three possible states of a file in your Working Directory are:</a:t>
            </a:r>
          </a:p>
          <a:p>
            <a:pPr algn="l">
              <a:buFont typeface="Arial" panose="020B0604020202020204" pitchFamily="34" charset="0"/>
              <a:buChar char="•"/>
            </a:pPr>
            <a:r>
              <a:rPr lang="en-US" b="0" i="0">
                <a:solidFill>
                  <a:srgbClr val="E3E3E3"/>
                </a:solidFill>
                <a:effectLst/>
                <a:latin typeface="Google Sans"/>
              </a:rPr>
              <a:t>Modified: The file has been changed, but the changes have not yet been saved to the local repository.</a:t>
            </a:r>
          </a:p>
          <a:p>
            <a:pPr algn="l">
              <a:buFont typeface="Arial" panose="020B0604020202020204" pitchFamily="34" charset="0"/>
              <a:buChar char="•"/>
            </a:pPr>
            <a:r>
              <a:rPr lang="en-US" b="0" i="0">
                <a:solidFill>
                  <a:srgbClr val="E3E3E3"/>
                </a:solidFill>
                <a:effectLst/>
                <a:latin typeface="Google Sans"/>
              </a:rPr>
              <a:t>Staged: The changes to the file have been marked to be committed to the local repository, but they have not yet been committed.</a:t>
            </a:r>
          </a:p>
          <a:p>
            <a:pPr algn="l">
              <a:buFont typeface="Arial" panose="020B0604020202020204" pitchFamily="34" charset="0"/>
              <a:buChar char="•"/>
            </a:pPr>
            <a:r>
              <a:rPr lang="en-US" b="0" i="0">
                <a:solidFill>
                  <a:srgbClr val="E3E3E3"/>
                </a:solidFill>
                <a:effectLst/>
                <a:latin typeface="Google Sans"/>
              </a:rPr>
              <a:t>Committed: The changes to the file have been saved to the local repository.</a:t>
            </a:r>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7750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sz="1600" b="0" i="0">
                <a:solidFill>
                  <a:srgbClr val="0A0A23"/>
                </a:solidFill>
                <a:effectLst/>
                <a:latin typeface="inherit"/>
              </a:rPr>
              <a:t>git add is a command used to add a file that is in the working directory to the staging area.</a:t>
            </a:r>
          </a:p>
          <a:p>
            <a:pPr algn="l" fontAlgn="base">
              <a:buFont typeface="Arial" panose="020B0604020202020204" pitchFamily="34" charset="0"/>
              <a:buChar char="•"/>
            </a:pPr>
            <a:r>
              <a:rPr lang="en-US" sz="1600" b="0" i="0">
                <a:solidFill>
                  <a:srgbClr val="0A0A23"/>
                </a:solidFill>
                <a:effectLst/>
                <a:latin typeface="inherit"/>
              </a:rPr>
              <a:t>git commit is a command used to add all files that are staged to the local repository.</a:t>
            </a:r>
          </a:p>
          <a:p>
            <a:pPr algn="l" fontAlgn="base">
              <a:buFont typeface="Arial" panose="020B0604020202020204" pitchFamily="34" charset="0"/>
              <a:buChar char="•"/>
            </a:pPr>
            <a:r>
              <a:rPr lang="en-US" sz="1600" b="0" i="0">
                <a:solidFill>
                  <a:srgbClr val="0A0A23"/>
                </a:solidFill>
                <a:effectLst/>
                <a:latin typeface="inherit"/>
              </a:rPr>
              <a:t>git push is a command used to add all committed files in the local repository to the remote repository. So in the remote repository, all files and changes will be visible to anyone with access to the remote repository.</a:t>
            </a:r>
          </a:p>
          <a:p>
            <a:pPr algn="l" fontAlgn="base">
              <a:buFont typeface="Arial" panose="020B0604020202020204" pitchFamily="34" charset="0"/>
              <a:buChar char="•"/>
            </a:pPr>
            <a:r>
              <a:rPr lang="en-US" sz="1600" b="0" i="0">
                <a:solidFill>
                  <a:srgbClr val="0A0A23"/>
                </a:solidFill>
                <a:effectLst/>
                <a:latin typeface="inherit"/>
              </a:rPr>
              <a:t>git fetch is a command used to get files from the remote repository to the local repository but not into the working directory.</a:t>
            </a:r>
          </a:p>
          <a:p>
            <a:pPr algn="l" fontAlgn="base">
              <a:buFont typeface="Arial" panose="020B0604020202020204" pitchFamily="34" charset="0"/>
              <a:buChar char="•"/>
            </a:pPr>
            <a:r>
              <a:rPr lang="en-US" sz="1600" b="0" i="0">
                <a:solidFill>
                  <a:srgbClr val="0A0A23"/>
                </a:solidFill>
                <a:effectLst/>
                <a:latin typeface="inherit"/>
              </a:rPr>
              <a:t>git merge is a command used to get the files from the local repository into the working directory.</a:t>
            </a:r>
          </a:p>
          <a:p>
            <a:pPr algn="l" fontAlgn="base">
              <a:buFont typeface="Arial" panose="020B0604020202020204" pitchFamily="34" charset="0"/>
              <a:buChar char="•"/>
            </a:pPr>
            <a:r>
              <a:rPr lang="en-US" sz="1600" b="0" i="0">
                <a:solidFill>
                  <a:srgbClr val="0A0A23"/>
                </a:solidFill>
                <a:effectLst/>
                <a:latin typeface="inherit"/>
              </a:rPr>
              <a:t>git pull is command used to get files from the remote repository directly into the working directory. It is equivalent to a git fetch and a git merge .</a:t>
            </a:r>
          </a:p>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18658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a:solidFill>
                  <a:srgbClr val="0A0A23"/>
                </a:solidFill>
                <a:effectLst/>
                <a:latin typeface="Lato" panose="020F0502020204030203" pitchFamily="34" charset="0"/>
              </a:rPr>
              <a:t>To create your account, you need to go to </a:t>
            </a:r>
            <a:r>
              <a:rPr lang="en-US" sz="1600" b="0" i="0" u="sng">
                <a:effectLst/>
                <a:latin typeface="Lato" panose="020F0502020204030203" pitchFamily="34" charset="0"/>
                <a:hlinkClick r:id="rId3"/>
              </a:rPr>
              <a:t>GitHub</a:t>
            </a:r>
            <a:r>
              <a:rPr lang="en-US" sz="1600" b="0" i="0">
                <a:solidFill>
                  <a:srgbClr val="0A0A23"/>
                </a:solidFill>
                <a:effectLst/>
                <a:latin typeface="Lato" panose="020F0502020204030203" pitchFamily="34" charset="0"/>
              </a:rPr>
              <a:t>'s website and fill out the registration form.</a:t>
            </a:r>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98602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64497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9/7/2023 4:51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68509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62209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pngall.com/wow-png/"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pxhere.com/en/photo/913064" TargetMode="External"/><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pixabay.com/en/push-pushing-move-moving-action-15017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www.tonybates.ca/2021/01/21/online-learning-in-k-12-schools-7-advice-for-decision-make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pixabay.com/en/incorrect-delete-remove-cancel-red-294245/" TargetMode="External"/><Relationship Id="rId5" Type="http://schemas.openxmlformats.org/officeDocument/2006/relationships/image" Target="../media/image42.png"/><Relationship Id="rId4" Type="http://schemas.openxmlformats.org/officeDocument/2006/relationships/hyperlink" Target="https://en.wikipedia.org/wiki/File:Green_tick_pointed.sv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openclipart.org/detail/161695/fwd__bubble_hand_drawn-by-rejon-177666" TargetMode="External"/><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pixabay.com/en/incorrect-delete-remove-cancel-red-294245/" TargetMode="External"/><Relationship Id="rId5" Type="http://schemas.openxmlformats.org/officeDocument/2006/relationships/image" Target="../media/image42.png"/><Relationship Id="rId4" Type="http://schemas.openxmlformats.org/officeDocument/2006/relationships/hyperlink" Target="https://en.wikipedia.org/wiki/File:Green_tick_pointed.sv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tapas/fork-me"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s://git-scm.com/docs/git-checkout" TargetMode="External"/><Relationship Id="rId4" Type="http://schemas.openxmlformats.org/officeDocument/2006/relationships/hyperlink" Target="https://www.flickr.com/photos/photosbystan/2257595769"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5" Type="http://schemas.openxmlformats.org/officeDocument/2006/relationships/hyperlink" Target="https://ceaksan.com/tr/github-education-student-pack" TargetMode="Externa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4.xml"/><Relationship Id="rId7" Type="http://schemas.openxmlformats.org/officeDocument/2006/relationships/image" Target="../media/image5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33.xml"/><Relationship Id="rId5" Type="http://schemas.openxmlformats.org/officeDocument/2006/relationships/tags" Target="../tags/tag6.xml"/><Relationship Id="rId4" Type="http://schemas.openxmlformats.org/officeDocument/2006/relationships/tags" Target="../tags/tag5.xml"/></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9.xml"/><Relationship Id="rId7" Type="http://schemas.openxmlformats.org/officeDocument/2006/relationships/image" Target="../media/image5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33.xml"/><Relationship Id="rId5" Type="http://schemas.openxmlformats.org/officeDocument/2006/relationships/tags" Target="../tags/tag11.xml"/><Relationship Id="rId4" Type="http://schemas.openxmlformats.org/officeDocument/2006/relationships/tags" Target="../tags/tag10.xml"/></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14.xml"/><Relationship Id="rId7" Type="http://schemas.openxmlformats.org/officeDocument/2006/relationships/image" Target="../media/image5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33.xml"/><Relationship Id="rId5" Type="http://schemas.openxmlformats.org/officeDocument/2006/relationships/tags" Target="../tags/tag16.xml"/><Relationship Id="rId4" Type="http://schemas.openxmlformats.org/officeDocument/2006/relationships/tags" Target="../tags/tag15.xml"/></Relationships>
</file>

<file path=ppt/slides/_rels/slide5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19.xml"/><Relationship Id="rId7" Type="http://schemas.openxmlformats.org/officeDocument/2006/relationships/image" Target="../media/image5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33.xml"/><Relationship Id="rId5" Type="http://schemas.openxmlformats.org/officeDocument/2006/relationships/tags" Target="../tags/tag21.xml"/><Relationship Id="rId4" Type="http://schemas.openxmlformats.org/officeDocument/2006/relationships/tags" Target="../tags/tag20.xml"/></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24.xml"/><Relationship Id="rId7" Type="http://schemas.openxmlformats.org/officeDocument/2006/relationships/image" Target="../media/image5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33.xml"/><Relationship Id="rId5" Type="http://schemas.openxmlformats.org/officeDocument/2006/relationships/tags" Target="../tags/tag26.xml"/><Relationship Id="rId4" Type="http://schemas.openxmlformats.org/officeDocument/2006/relationships/tags" Target="../tags/tag25.xml"/></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29.xml"/><Relationship Id="rId7" Type="http://schemas.openxmlformats.org/officeDocument/2006/relationships/image" Target="../media/image5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33.xml"/><Relationship Id="rId5" Type="http://schemas.openxmlformats.org/officeDocument/2006/relationships/tags" Target="../tags/tag31.xml"/><Relationship Id="rId4" Type="http://schemas.openxmlformats.org/officeDocument/2006/relationships/tags" Target="../tags/tag30.xml"/></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4.xml"/><Relationship Id="rId7" Type="http://schemas.openxmlformats.org/officeDocument/2006/relationships/image" Target="../media/image57.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33.xml"/><Relationship Id="rId5" Type="http://schemas.openxmlformats.org/officeDocument/2006/relationships/tags" Target="../tags/tag36.xml"/><Relationship Id="rId4" Type="http://schemas.openxmlformats.org/officeDocument/2006/relationships/tags" Target="../tags/tag35.xml"/></Relationships>
</file>

<file path=ppt/slides/_rels/slide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33.xml"/><Relationship Id="rId5" Type="http://schemas.openxmlformats.org/officeDocument/2006/relationships/tags" Target="../tags/tag41.xml"/><Relationship Id="rId4" Type="http://schemas.openxmlformats.org/officeDocument/2006/relationships/tags" Target="../tags/tag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44.xml"/><Relationship Id="rId7" Type="http://schemas.openxmlformats.org/officeDocument/2006/relationships/image" Target="../media/image57.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33.xml"/><Relationship Id="rId5" Type="http://schemas.openxmlformats.org/officeDocument/2006/relationships/tags" Target="../tags/tag46.xml"/><Relationship Id="rId4" Type="http://schemas.openxmlformats.org/officeDocument/2006/relationships/tags" Target="../tags/tag45.xml"/></Relationships>
</file>

<file path=ppt/slides/_rels/slide6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49.xml"/><Relationship Id="rId7" Type="http://schemas.openxmlformats.org/officeDocument/2006/relationships/image" Target="../media/image5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33.xml"/><Relationship Id="rId5" Type="http://schemas.openxmlformats.org/officeDocument/2006/relationships/tags" Target="../tags/tag51.xml"/><Relationship Id="rId4" Type="http://schemas.openxmlformats.org/officeDocument/2006/relationships/tags" Target="../tags/tag50.xml"/></Relationships>
</file>

<file path=ppt/slides/_rels/slide6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54.xml"/><Relationship Id="rId7" Type="http://schemas.openxmlformats.org/officeDocument/2006/relationships/image" Target="../media/image5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33.xml"/><Relationship Id="rId5" Type="http://schemas.openxmlformats.org/officeDocument/2006/relationships/tags" Target="../tags/tag56.xml"/><Relationship Id="rId4" Type="http://schemas.openxmlformats.org/officeDocument/2006/relationships/tags" Target="../tags/tag55.xml"/></Relationships>
</file>

<file path=ppt/slides/_rels/slide6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59.xml"/><Relationship Id="rId7" Type="http://schemas.openxmlformats.org/officeDocument/2006/relationships/image" Target="../media/image57.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33.xml"/><Relationship Id="rId5" Type="http://schemas.openxmlformats.org/officeDocument/2006/relationships/tags" Target="../tags/tag61.xml"/><Relationship Id="rId4" Type="http://schemas.openxmlformats.org/officeDocument/2006/relationships/tags" Target="../tags/tag60.xml"/></Relationships>
</file>

<file path=ppt/slides/_rels/slide6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64.xml"/><Relationship Id="rId7" Type="http://schemas.openxmlformats.org/officeDocument/2006/relationships/image" Target="../media/image57.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33.xml"/><Relationship Id="rId5" Type="http://schemas.openxmlformats.org/officeDocument/2006/relationships/tags" Target="../tags/tag66.xml"/><Relationship Id="rId4" Type="http://schemas.openxmlformats.org/officeDocument/2006/relationships/tags" Target="../tags/tag65.xml"/></Relationships>
</file>

<file path=ppt/slides/_rels/slide6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69.xml"/><Relationship Id="rId7" Type="http://schemas.openxmlformats.org/officeDocument/2006/relationships/image" Target="../media/image57.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33.xml"/><Relationship Id="rId5" Type="http://schemas.openxmlformats.org/officeDocument/2006/relationships/tags" Target="../tags/tag71.xml"/><Relationship Id="rId4" Type="http://schemas.openxmlformats.org/officeDocument/2006/relationships/tags" Target="../tags/tag70.xml"/></Relationships>
</file>

<file path=ppt/slides/_rels/slide6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74.xml"/><Relationship Id="rId7" Type="http://schemas.openxmlformats.org/officeDocument/2006/relationships/image" Target="../media/image57.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33.xml"/><Relationship Id="rId5" Type="http://schemas.openxmlformats.org/officeDocument/2006/relationships/tags" Target="../tags/tag76.xml"/><Relationship Id="rId4" Type="http://schemas.openxmlformats.org/officeDocument/2006/relationships/tags" Target="../tags/tag75.xml"/></Relationships>
</file>

<file path=ppt/slides/_rels/slide6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79.xml"/><Relationship Id="rId7" Type="http://schemas.openxmlformats.org/officeDocument/2006/relationships/image" Target="../media/image5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33.xml"/><Relationship Id="rId5" Type="http://schemas.openxmlformats.org/officeDocument/2006/relationships/tags" Target="../tags/tag81.xml"/><Relationship Id="rId4" Type="http://schemas.openxmlformats.org/officeDocument/2006/relationships/tags" Target="../tags/tag80.xml"/></Relationships>
</file>

<file path=ppt/slides/_rels/slide6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84.xml"/><Relationship Id="rId7" Type="http://schemas.openxmlformats.org/officeDocument/2006/relationships/image" Target="../media/image57.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33.xml"/><Relationship Id="rId5" Type="http://schemas.openxmlformats.org/officeDocument/2006/relationships/tags" Target="../tags/tag86.xml"/><Relationship Id="rId4" Type="http://schemas.openxmlformats.org/officeDocument/2006/relationships/tags" Target="../tags/tag85.xml"/></Relationships>
</file>

<file path=ppt/slides/_rels/slide6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89.xml"/><Relationship Id="rId7" Type="http://schemas.openxmlformats.org/officeDocument/2006/relationships/image" Target="../media/image57.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33.xml"/><Relationship Id="rId5" Type="http://schemas.openxmlformats.org/officeDocument/2006/relationships/tags" Target="../tags/tag91.xml"/><Relationship Id="rId4" Type="http://schemas.openxmlformats.org/officeDocument/2006/relationships/tags" Target="../tags/tag90.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github.com/"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94.xml"/><Relationship Id="rId7" Type="http://schemas.openxmlformats.org/officeDocument/2006/relationships/image" Target="../media/image57.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33.xml"/><Relationship Id="rId5" Type="http://schemas.openxmlformats.org/officeDocument/2006/relationships/tags" Target="../tags/tag96.xml"/><Relationship Id="rId4" Type="http://schemas.openxmlformats.org/officeDocument/2006/relationships/tags" Target="../tags/tag95.xml"/></Relationships>
</file>

<file path=ppt/slides/_rels/slide7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99.xml"/><Relationship Id="rId7" Type="http://schemas.openxmlformats.org/officeDocument/2006/relationships/image" Target="../media/image57.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Layout" Target="../slideLayouts/slideLayout33.xml"/><Relationship Id="rId5" Type="http://schemas.openxmlformats.org/officeDocument/2006/relationships/tags" Target="../tags/tag101.xml"/><Relationship Id="rId4" Type="http://schemas.openxmlformats.org/officeDocument/2006/relationships/tags" Target="../tags/tag10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572BAA-C2A2-78D3-53DC-79BB1B7C8FFA}"/>
              </a:ext>
            </a:extLst>
          </p:cNvPr>
          <p:cNvSpPr>
            <a:spLocks noGrp="1"/>
          </p:cNvSpPr>
          <p:nvPr>
            <p:ph type="body" sz="quarter" idx="10"/>
          </p:nvPr>
        </p:nvSpPr>
        <p:spPr>
          <a:xfrm>
            <a:off x="586390" y="1434370"/>
            <a:ext cx="4645430" cy="2499146"/>
          </a:xfrm>
        </p:spPr>
        <p:txBody>
          <a:bodyPr vert="horz" wrap="square" lIns="0" tIns="0" rIns="0" bIns="0" rtlCol="0" anchor="t">
            <a:spAutoFit/>
          </a:bodyPr>
          <a:lstStyle/>
          <a:p>
            <a:endParaRPr lang="en-US"/>
          </a:p>
          <a:p>
            <a:pPr marL="457200" indent="-457200">
              <a:buFont typeface="Arial" panose="05000000000000000000" pitchFamily="2" charset="2"/>
              <a:buChar char="•"/>
            </a:pPr>
            <a:endParaRPr lang="en-US">
              <a:latin typeface="Segoe UI Semilight"/>
              <a:cs typeface="Segoe UI Semilight"/>
            </a:endParaRPr>
          </a:p>
          <a:p>
            <a:pPr marL="457200" indent="-457200">
              <a:buFont typeface="Arial" panose="05000000000000000000" pitchFamily="2" charset="2"/>
              <a:buChar char="•"/>
            </a:pPr>
            <a:endParaRPr lang="en-US">
              <a:latin typeface="Segoe UI Semilight"/>
              <a:cs typeface="Segoe UI Semilight"/>
            </a:endParaRPr>
          </a:p>
          <a:p>
            <a:pPr marL="457200" indent="-457200">
              <a:buFont typeface="Arial" panose="05000000000000000000" pitchFamily="2" charset="2"/>
              <a:buChar char="•"/>
            </a:pPr>
            <a:endParaRPr lang="en-US">
              <a:latin typeface="Segoe UI Semilight"/>
              <a:cs typeface="Segoe UI Semilight"/>
            </a:endParaRPr>
          </a:p>
          <a:p>
            <a:pPr marL="457200" indent="-457200">
              <a:buFont typeface="Arial" panose="05000000000000000000" pitchFamily="2" charset="2"/>
              <a:buChar char="•"/>
            </a:pPr>
            <a:endParaRPr lang="en-US">
              <a:latin typeface="Segoe UI Semilight"/>
              <a:cs typeface="Segoe UI Semilight"/>
            </a:endParaRPr>
          </a:p>
        </p:txBody>
      </p:sp>
      <p:pic>
        <p:nvPicPr>
          <p:cNvPr id="12" name="Picture 4">
            <a:extLst>
              <a:ext uri="{FF2B5EF4-FFF2-40B4-BE49-F238E27FC236}">
                <a16:creationId xmlns:a16="http://schemas.microsoft.com/office/drawing/2014/main" id="{9569F7D3-BBB2-1702-894C-FB2D5F105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316" y="2062006"/>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3" name="Picture 3">
            <a:extLst>
              <a:ext uri="{FF2B5EF4-FFF2-40B4-BE49-F238E27FC236}">
                <a16:creationId xmlns:a16="http://schemas.microsoft.com/office/drawing/2014/main" id="{19E9108F-861C-51C5-ECED-9E7EF2DA118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5219" y="1410678"/>
            <a:ext cx="31750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 name="TextBox 13">
            <a:extLst>
              <a:ext uri="{FF2B5EF4-FFF2-40B4-BE49-F238E27FC236}">
                <a16:creationId xmlns:a16="http://schemas.microsoft.com/office/drawing/2014/main" id="{52518270-BA47-E3FA-66A4-72517645DF00}"/>
              </a:ext>
            </a:extLst>
          </p:cNvPr>
          <p:cNvSpPr txBox="1"/>
          <p:nvPr/>
        </p:nvSpPr>
        <p:spPr>
          <a:xfrm>
            <a:off x="2713055" y="4186759"/>
            <a:ext cx="1457011" cy="615553"/>
          </a:xfrm>
          <a:prstGeom prst="rect">
            <a:avLst/>
          </a:prstGeom>
          <a:noFill/>
        </p:spPr>
        <p:txBody>
          <a:bodyPr wrap="square" lIns="0" tIns="0" rIns="0" bIns="0" rtlCol="0">
            <a:spAutoFit/>
          </a:bodyPr>
          <a:lstStyle/>
          <a:p>
            <a:pPr algn="l"/>
            <a:r>
              <a:rPr lang="en-IN" sz="4000" b="1">
                <a:gradFill>
                  <a:gsLst>
                    <a:gs pos="2917">
                      <a:schemeClr val="tx1"/>
                    </a:gs>
                    <a:gs pos="30000">
                      <a:schemeClr val="tx1"/>
                    </a:gs>
                  </a:gsLst>
                  <a:lin ang="5400000" scaled="0"/>
                </a:gradFill>
              </a:rPr>
              <a:t>GIT</a:t>
            </a:r>
          </a:p>
        </p:txBody>
      </p:sp>
      <p:sp>
        <p:nvSpPr>
          <p:cNvPr id="16" name="TextBox 15">
            <a:extLst>
              <a:ext uri="{FF2B5EF4-FFF2-40B4-BE49-F238E27FC236}">
                <a16:creationId xmlns:a16="http://schemas.microsoft.com/office/drawing/2014/main" id="{509AB798-A0A1-B0C7-78A4-45777CE3B86A}"/>
              </a:ext>
            </a:extLst>
          </p:cNvPr>
          <p:cNvSpPr txBox="1"/>
          <p:nvPr/>
        </p:nvSpPr>
        <p:spPr>
          <a:xfrm>
            <a:off x="7829725" y="4140592"/>
            <a:ext cx="2700494" cy="707886"/>
          </a:xfrm>
          <a:prstGeom prst="rect">
            <a:avLst/>
          </a:prstGeom>
          <a:noFill/>
        </p:spPr>
        <p:txBody>
          <a:bodyPr wrap="square">
            <a:spAutoFit/>
          </a:bodyPr>
          <a:lstStyle/>
          <a:p>
            <a:pPr algn="l"/>
            <a:r>
              <a:rPr lang="en-IN" sz="4000" b="1">
                <a:gradFill>
                  <a:gsLst>
                    <a:gs pos="2917">
                      <a:schemeClr val="tx1"/>
                    </a:gs>
                    <a:gs pos="30000">
                      <a:schemeClr val="tx1"/>
                    </a:gs>
                  </a:gsLst>
                  <a:lin ang="5400000" scaled="0"/>
                </a:gradFill>
              </a:rPr>
              <a:t>GITHUB</a:t>
            </a:r>
          </a:p>
        </p:txBody>
      </p:sp>
      <p:sp>
        <p:nvSpPr>
          <p:cNvPr id="2" name="TextBox 1">
            <a:extLst>
              <a:ext uri="{FF2B5EF4-FFF2-40B4-BE49-F238E27FC236}">
                <a16:creationId xmlns:a16="http://schemas.microsoft.com/office/drawing/2014/main" id="{6CF03DF9-C9C0-063E-99E1-D0BB79102E6F}"/>
              </a:ext>
            </a:extLst>
          </p:cNvPr>
          <p:cNvSpPr txBox="1"/>
          <p:nvPr/>
        </p:nvSpPr>
        <p:spPr>
          <a:xfrm>
            <a:off x="4628739" y="564134"/>
            <a:ext cx="2934521" cy="430887"/>
          </a:xfrm>
          <a:prstGeom prst="rect">
            <a:avLst/>
          </a:prstGeom>
          <a:noFill/>
        </p:spPr>
        <p:txBody>
          <a:bodyPr wrap="none" lIns="0" tIns="0" rIns="0" bIns="0" rtlCol="0">
            <a:spAutoFit/>
          </a:bodyPr>
          <a:lstStyle/>
          <a:p>
            <a:pPr algn="l"/>
            <a:r>
              <a:rPr lang="en-IN" sz="2800" b="1">
                <a:gradFill>
                  <a:gsLst>
                    <a:gs pos="2917">
                      <a:schemeClr val="tx1"/>
                    </a:gs>
                    <a:gs pos="30000">
                      <a:schemeClr val="tx1"/>
                    </a:gs>
                  </a:gsLst>
                  <a:lin ang="5400000" scaled="0"/>
                </a:gradFill>
                <a:latin typeface="-apple-system"/>
              </a:rPr>
              <a:t>Welcome Everyone </a:t>
            </a:r>
          </a:p>
        </p:txBody>
      </p:sp>
    </p:spTree>
    <p:extLst>
      <p:ext uri="{BB962C8B-B14F-4D97-AF65-F5344CB8AC3E}">
        <p14:creationId xmlns:p14="http://schemas.microsoft.com/office/powerpoint/2010/main" val="25591175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163E5BD-B176-F6DE-F8BE-7DA2A3F6F08E}"/>
              </a:ext>
            </a:extLst>
          </p:cNvPr>
          <p:cNvSpPr/>
          <p:nvPr/>
        </p:nvSpPr>
        <p:spPr bwMode="auto">
          <a:xfrm>
            <a:off x="2729752" y="5446059"/>
            <a:ext cx="4249272" cy="403412"/>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0A97F1B8-DCEE-CB22-B1DC-439FBFF0204A}"/>
              </a:ext>
            </a:extLst>
          </p:cNvPr>
          <p:cNvSpPr/>
          <p:nvPr/>
        </p:nvSpPr>
        <p:spPr bwMode="auto">
          <a:xfrm>
            <a:off x="2729753" y="4760257"/>
            <a:ext cx="1990165" cy="403413"/>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A240EF55-970A-FB31-6CFA-9DB8917D14A1}"/>
              </a:ext>
            </a:extLst>
          </p:cNvPr>
          <p:cNvSpPr txBox="1"/>
          <p:nvPr/>
        </p:nvSpPr>
        <p:spPr>
          <a:xfrm>
            <a:off x="584947" y="283331"/>
            <a:ext cx="10939182" cy="6555641"/>
          </a:xfrm>
          <a:prstGeom prst="rect">
            <a:avLst/>
          </a:prstGeom>
          <a:noFill/>
        </p:spPr>
        <p:txBody>
          <a:bodyPr wrap="square">
            <a:spAutoFit/>
          </a:bodyPr>
          <a:lstStyle/>
          <a:p>
            <a:pPr algn="l" fontAlgn="base"/>
            <a:r>
              <a:rPr lang="en-US" sz="2000" b="1" i="0">
                <a:effectLst/>
                <a:latin typeface="-apple-system"/>
              </a:rPr>
              <a:t>Git installation</a:t>
            </a:r>
          </a:p>
          <a:p>
            <a:pPr algn="l" fontAlgn="base">
              <a:lnSpc>
                <a:spcPct val="200000"/>
              </a:lnSpc>
            </a:pPr>
            <a:r>
              <a:rPr lang="en-US" sz="2000" b="0" i="0">
                <a:solidFill>
                  <a:srgbClr val="0A0A23"/>
                </a:solidFill>
                <a:effectLst/>
                <a:latin typeface="Lato" panose="020F0502020204030203" pitchFamily="34" charset="0"/>
              </a:rPr>
              <a:t>Now we need to install Git's tools on our computer. We’ll use CLI to communicate with GitHub.</a:t>
            </a:r>
          </a:p>
          <a:p>
            <a:pPr algn="l">
              <a:lnSpc>
                <a:spcPct val="250000"/>
              </a:lnSpc>
            </a:pPr>
            <a:r>
              <a:rPr lang="en-US" sz="2000" b="1" i="0">
                <a:solidFill>
                  <a:srgbClr val="0A0A23"/>
                </a:solidFill>
                <a:effectLst/>
                <a:latin typeface="Lato" panose="020F0502020204030203" pitchFamily="34" charset="0"/>
              </a:rPr>
              <a:t>For </a:t>
            </a:r>
            <a:r>
              <a:rPr lang="en-US" sz="2000" b="1" i="0">
                <a:effectLst/>
                <a:latin typeface="Google Sans"/>
              </a:rPr>
              <a:t>Windows:</a:t>
            </a:r>
          </a:p>
          <a:p>
            <a:pPr algn="l">
              <a:lnSpc>
                <a:spcPct val="250000"/>
              </a:lnSpc>
              <a:buFont typeface="+mj-lt"/>
              <a:buAutoNum type="arabicPeriod"/>
            </a:pPr>
            <a:r>
              <a:rPr lang="en-US" sz="2000" b="0" i="0">
                <a:effectLst/>
                <a:latin typeface="Google Sans"/>
              </a:rPr>
              <a:t>Go to the Git website: </a:t>
            </a:r>
            <a:r>
              <a:rPr lang="en-US" sz="2000" b="0" i="0" u="sng">
                <a:effectLst/>
                <a:latin typeface="Google Sans"/>
              </a:rPr>
              <a:t>https://git-scm.com/download/win and download the installer.</a:t>
            </a:r>
          </a:p>
          <a:p>
            <a:pPr algn="l">
              <a:lnSpc>
                <a:spcPct val="200000"/>
              </a:lnSpc>
              <a:buFont typeface="+mj-lt"/>
              <a:buAutoNum type="arabicPeriod"/>
            </a:pPr>
            <a:r>
              <a:rPr lang="en-US" sz="2000" b="0" i="0">
                <a:effectLst/>
                <a:latin typeface="Google Sans"/>
              </a:rPr>
              <a:t>Run the installer and follow the on-screen instructions.</a:t>
            </a:r>
          </a:p>
          <a:p>
            <a:pPr algn="l">
              <a:lnSpc>
                <a:spcPct val="200000"/>
              </a:lnSpc>
            </a:pPr>
            <a:r>
              <a:rPr lang="en-US" sz="2000" b="0" i="0">
                <a:effectLst/>
                <a:latin typeface="Google Sans"/>
              </a:rPr>
              <a:t>3. Once the installation is complete, verify that Git is installed correctly by opening a Command Prompt window and typing the following command:</a:t>
            </a:r>
          </a:p>
          <a:p>
            <a:pPr algn="l" fontAlgn="base">
              <a:lnSpc>
                <a:spcPct val="200000"/>
              </a:lnSpc>
            </a:pPr>
            <a:r>
              <a:rPr lang="en-IN" sz="2000" b="1" i="0">
                <a:effectLst/>
                <a:latin typeface="Google Sans Mono"/>
              </a:rPr>
              <a:t>                                           git –version </a:t>
            </a:r>
          </a:p>
          <a:p>
            <a:pPr algn="l" fontAlgn="base">
              <a:lnSpc>
                <a:spcPct val="200000"/>
              </a:lnSpc>
            </a:pPr>
            <a:r>
              <a:rPr lang="en-IN" sz="2000" b="1" i="0">
                <a:effectLst/>
                <a:latin typeface="Google Sans Mono"/>
              </a:rPr>
              <a:t> </a:t>
            </a:r>
            <a:r>
              <a:rPr lang="en-IN" sz="2000" i="0">
                <a:effectLst/>
                <a:latin typeface="Google Sans Mono"/>
              </a:rPr>
              <a:t>then  Press ENTER</a:t>
            </a:r>
            <a:r>
              <a:rPr lang="en-IN" sz="2000" b="1">
                <a:latin typeface="Google Sans Mono"/>
              </a:rPr>
              <a:t>   </a:t>
            </a:r>
            <a:r>
              <a:rPr lang="en-IN" sz="2000" b="1" i="0">
                <a:effectLst/>
                <a:latin typeface="Google Sans Mono"/>
              </a:rPr>
              <a:t>example : </a:t>
            </a:r>
            <a:r>
              <a:rPr lang="de-DE" sz="2000" b="1" i="0">
                <a:effectLst/>
                <a:latin typeface="Google Sans Mono"/>
              </a:rPr>
              <a:t>git version 2.36.0.windows.1</a:t>
            </a:r>
            <a:br>
              <a:rPr lang="en-US" sz="2000" b="0" i="0">
                <a:solidFill>
                  <a:srgbClr val="0A0A23"/>
                </a:solidFill>
                <a:effectLst/>
                <a:latin typeface="Lato" panose="020F0502020204030203" pitchFamily="34" charset="0"/>
              </a:rPr>
            </a:br>
            <a:endParaRPr lang="en-US" sz="2000" b="0" i="0">
              <a:solidFill>
                <a:srgbClr val="0A0A23"/>
              </a:solidFill>
              <a:effectLst/>
              <a:latin typeface="inherit"/>
            </a:endParaRPr>
          </a:p>
          <a:p>
            <a:pPr algn="l" fontAlgn="base">
              <a:buFont typeface="+mj-lt"/>
              <a:buAutoNum type="arabicPeriod"/>
            </a:pPr>
            <a:endParaRPr lang="en-US" sz="2000" b="0" i="0">
              <a:solidFill>
                <a:srgbClr val="0A0A23"/>
              </a:solidFill>
              <a:effectLst/>
              <a:latin typeface="inherit"/>
            </a:endParaRPr>
          </a:p>
        </p:txBody>
      </p:sp>
    </p:spTree>
    <p:extLst>
      <p:ext uri="{BB962C8B-B14F-4D97-AF65-F5344CB8AC3E}">
        <p14:creationId xmlns:p14="http://schemas.microsoft.com/office/powerpoint/2010/main" val="11195540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5300372-7B67-B9B5-DEDD-2CF13CAB0D2A}"/>
              </a:ext>
            </a:extLst>
          </p:cNvPr>
          <p:cNvSpPr>
            <a:spLocks noGrp="1" noChangeArrowheads="1"/>
          </p:cNvSpPr>
          <p:nvPr>
            <p:ph type="body" sz="quarter" idx="10"/>
          </p:nvPr>
        </p:nvSpPr>
        <p:spPr bwMode="auto">
          <a:xfrm>
            <a:off x="219635" y="572369"/>
            <a:ext cx="8882156"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apple-system"/>
              </a:rPr>
              <a:t>Tell Git who you are.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A0A23"/>
                </a:solidFill>
                <a:effectLst/>
                <a:latin typeface="-apple-system"/>
              </a:rPr>
              <a:t>Introduce yourself. Slide in. Seriously, mention your Git username and email address, since every Git commit will use this information to identify you as the author.</a:t>
            </a:r>
            <a:br>
              <a:rPr kumimoji="0" lang="en-US" altLang="en-US" sz="2400" b="0" i="0" u="none" strike="noStrike" cap="none" normalizeH="0" baseline="0">
                <a:ln>
                  <a:noFill/>
                </a:ln>
                <a:solidFill>
                  <a:srgbClr val="0A0A23"/>
                </a:solidFill>
                <a:effectLst/>
                <a:latin typeface="-apple-system"/>
              </a:rPr>
            </a:br>
            <a:endParaRPr kumimoji="0" lang="en-US" altLang="en-US" sz="2400" b="0" i="0" u="none" strike="noStrike" cap="none" normalizeH="0" baseline="0">
              <a:ln>
                <a:noFill/>
              </a:ln>
              <a:solidFill>
                <a:srgbClr val="0A0A23"/>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a:solidFill>
                <a:srgbClr val="0A0A23"/>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A0A23"/>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a:solidFill>
                <a:srgbClr val="0A0A23"/>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A0A23"/>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a:ln>
                  <a:noFill/>
                </a:ln>
                <a:solidFill>
                  <a:srgbClr val="0A0A23"/>
                </a:solidFill>
                <a:effectLst/>
                <a:latin typeface="-apple-system"/>
              </a:rPr>
            </a:br>
            <a:endParaRPr kumimoji="0" lang="en-US" altLang="en-US" sz="2400" b="0" i="0" u="none" strike="noStrike" cap="none" normalizeH="0" baseline="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pple-system"/>
              </a:rPr>
              <a:t>$ </a:t>
            </a:r>
            <a:r>
              <a:rPr kumimoji="0" lang="en-US" altLang="en-US" sz="2400" b="1" i="0" u="none" strike="noStrike" cap="none" normalizeH="0" baseline="0">
                <a:ln>
                  <a:noFill/>
                </a:ln>
                <a:solidFill>
                  <a:schemeClr val="tx1"/>
                </a:solidFill>
                <a:effectLst/>
                <a:latin typeface="-apple-system"/>
              </a:rPr>
              <a:t>git config --global user.name </a:t>
            </a:r>
            <a:r>
              <a:rPr kumimoji="0" lang="en-US" altLang="en-US" sz="2400" b="0" i="0" u="none" strike="noStrike" cap="none" normalizeH="0" baseline="0">
                <a:ln>
                  <a:noFill/>
                </a:ln>
                <a:solidFill>
                  <a:schemeClr val="tx1"/>
                </a:solidFill>
                <a:effectLst/>
                <a:latin typeface="-apple-system"/>
              </a:rPr>
              <a:t>"YOUR_USERNAME" </a:t>
            </a:r>
            <a:br>
              <a:rPr kumimoji="0" lang="en-US" altLang="en-US" sz="2400" b="0" i="0" u="none" strike="noStrike" cap="none" normalizeH="0" baseline="0">
                <a:ln>
                  <a:noFill/>
                </a:ln>
                <a:solidFill>
                  <a:schemeClr val="tx1"/>
                </a:solidFill>
                <a:effectLst/>
                <a:latin typeface="-apple-system"/>
              </a:rPr>
            </a:br>
            <a:r>
              <a:rPr kumimoji="0" lang="en-US" altLang="en-US" sz="2400" b="0" i="0" u="none" strike="noStrike" cap="none" normalizeH="0" baseline="0">
                <a:ln>
                  <a:noFill/>
                </a:ln>
                <a:solidFill>
                  <a:schemeClr val="tx1"/>
                </a:solidFill>
                <a:effectLst/>
                <a:latin typeface="-apple-system"/>
              </a:rPr>
              <a:t>$ </a:t>
            </a:r>
            <a:r>
              <a:rPr kumimoji="0" lang="en-US" altLang="en-US" sz="2400" b="1" i="0" u="none" strike="noStrike" cap="none" normalizeH="0" baseline="0">
                <a:ln>
                  <a:noFill/>
                </a:ln>
                <a:solidFill>
                  <a:schemeClr val="tx1"/>
                </a:solidFill>
                <a:effectLst/>
                <a:latin typeface="-apple-system"/>
              </a:rPr>
              <a:t>git config --global </a:t>
            </a:r>
            <a:r>
              <a:rPr kumimoji="0" lang="en-US" altLang="en-US" sz="2400" b="1" i="0" u="none" strike="noStrike" cap="none" normalizeH="0" baseline="0" err="1">
                <a:ln>
                  <a:noFill/>
                </a:ln>
                <a:solidFill>
                  <a:schemeClr val="tx1"/>
                </a:solidFill>
                <a:effectLst/>
                <a:latin typeface="-apple-system"/>
              </a:rPr>
              <a:t>user.email</a:t>
            </a:r>
            <a:r>
              <a:rPr kumimoji="0" lang="en-US" altLang="en-US" sz="2400" b="1" i="0" u="none" strike="noStrike" cap="none" normalizeH="0" baseline="0">
                <a:ln>
                  <a:noFill/>
                </a:ln>
                <a:solidFill>
                  <a:schemeClr val="tx1"/>
                </a:solidFill>
                <a:effectLst/>
                <a:latin typeface="-apple-system"/>
              </a:rPr>
              <a:t> </a:t>
            </a:r>
            <a:r>
              <a:rPr kumimoji="0" lang="en-US" altLang="en-US" sz="2400" b="0" i="0" u="none" strike="noStrike" cap="none" normalizeH="0" baseline="0">
                <a:ln>
                  <a:noFill/>
                </a:ln>
                <a:solidFill>
                  <a:schemeClr val="tx1"/>
                </a:solidFill>
                <a:effectLst/>
                <a:latin typeface="-apple-system"/>
              </a:rPr>
              <a:t>“sahil.ali@studentambassadors.com" </a:t>
            </a:r>
            <a:br>
              <a:rPr kumimoji="0" lang="en-US" altLang="en-US" sz="2400" b="0" i="0" u="none" strike="noStrike" cap="none" normalizeH="0" baseline="0">
                <a:ln>
                  <a:noFill/>
                </a:ln>
                <a:solidFill>
                  <a:schemeClr val="tx1"/>
                </a:solidFill>
                <a:effectLst/>
                <a:latin typeface="-apple-system"/>
              </a:rPr>
            </a:br>
            <a:r>
              <a:rPr kumimoji="0" lang="en-US" altLang="en-US" sz="2400" b="0" i="0" u="none" strike="noStrike" cap="none" normalizeH="0" baseline="0">
                <a:ln>
                  <a:noFill/>
                </a:ln>
                <a:solidFill>
                  <a:schemeClr val="tx1"/>
                </a:solidFill>
                <a:effectLst/>
                <a:latin typeface="-apple-system"/>
              </a:rPr>
              <a:t>$ </a:t>
            </a:r>
            <a:r>
              <a:rPr kumimoji="0" lang="en-US" altLang="en-US" sz="2400" b="1" i="0" u="none" strike="noStrike" cap="none" normalizeH="0" baseline="0">
                <a:ln>
                  <a:noFill/>
                </a:ln>
                <a:solidFill>
                  <a:schemeClr val="tx1"/>
                </a:solidFill>
                <a:effectLst/>
                <a:latin typeface="-apple-system"/>
              </a:rPr>
              <a:t>git config --global </a:t>
            </a:r>
            <a:r>
              <a:rPr kumimoji="0" lang="en-US" altLang="en-US" sz="2400" b="0" i="0" u="none" strike="noStrike" cap="none" normalizeH="0" baseline="0">
                <a:ln>
                  <a:noFill/>
                </a:ln>
                <a:solidFill>
                  <a:schemeClr val="tx1"/>
                </a:solidFill>
                <a:effectLst/>
                <a:latin typeface="-apple-system"/>
              </a:rPr>
              <a:t>--list # To check the info you just provided </a:t>
            </a:r>
          </a:p>
        </p:txBody>
      </p:sp>
      <p:pic>
        <p:nvPicPr>
          <p:cNvPr id="6148" name="Picture 4" descr="Imgflip">
            <a:extLst>
              <a:ext uri="{FF2B5EF4-FFF2-40B4-BE49-F238E27FC236}">
                <a16:creationId xmlns:a16="http://schemas.microsoft.com/office/drawing/2014/main" id="{CC9B7003-1FB8-EAAB-8404-C93193C05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056" y="1747558"/>
            <a:ext cx="3040156" cy="304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904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7D0F-84B8-2967-5417-93AB81E137D1}"/>
              </a:ext>
            </a:extLst>
          </p:cNvPr>
          <p:cNvSpPr>
            <a:spLocks noGrp="1"/>
          </p:cNvSpPr>
          <p:nvPr>
            <p:ph type="title"/>
          </p:nvPr>
        </p:nvSpPr>
        <p:spPr>
          <a:xfrm>
            <a:off x="588263" y="457200"/>
            <a:ext cx="11018520" cy="553998"/>
          </a:xfrm>
        </p:spPr>
        <p:txBody>
          <a:bodyPr/>
          <a:lstStyle/>
          <a:p>
            <a:r>
              <a:rPr lang="en-US" b="1" i="0">
                <a:effectLst/>
                <a:latin typeface="-apple-system"/>
              </a:rPr>
              <a:t>Create the repository, clone it to your PC, and work on it.</a:t>
            </a:r>
            <a:endParaRPr lang="en-US"/>
          </a:p>
        </p:txBody>
      </p:sp>
      <p:pic>
        <p:nvPicPr>
          <p:cNvPr id="7170" name="Picture 2" descr="new-repo">
            <a:extLst>
              <a:ext uri="{FF2B5EF4-FFF2-40B4-BE49-F238E27FC236}">
                <a16:creationId xmlns:a16="http://schemas.microsoft.com/office/drawing/2014/main" id="{4D4E61CA-35A0-E1D5-6111-13777554F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388" y="1633538"/>
            <a:ext cx="2943225"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193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adme">
            <a:extLst>
              <a:ext uri="{FF2B5EF4-FFF2-40B4-BE49-F238E27FC236}">
                <a16:creationId xmlns:a16="http://schemas.microsoft.com/office/drawing/2014/main" id="{7BCF6741-DEED-E29D-40C7-E6F5C212A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818" y="510987"/>
            <a:ext cx="6740363" cy="5271247"/>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Checkmark with solid fill">
            <a:extLst>
              <a:ext uri="{FF2B5EF4-FFF2-40B4-BE49-F238E27FC236}">
                <a16:creationId xmlns:a16="http://schemas.microsoft.com/office/drawing/2014/main" id="{F1C1831E-C5F8-F6CB-3237-8624C77CB3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553" y="2949389"/>
            <a:ext cx="2671482" cy="2671482"/>
          </a:xfrm>
          <a:prstGeom prst="rect">
            <a:avLst/>
          </a:prstGeom>
        </p:spPr>
      </p:pic>
    </p:spTree>
    <p:extLst>
      <p:ext uri="{BB962C8B-B14F-4D97-AF65-F5344CB8AC3E}">
        <p14:creationId xmlns:p14="http://schemas.microsoft.com/office/powerpoint/2010/main" val="9850300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F0D3-2A68-6177-3EC6-FE661D4995D5}"/>
              </a:ext>
            </a:extLst>
          </p:cNvPr>
          <p:cNvSpPr>
            <a:spLocks noGrp="1"/>
          </p:cNvSpPr>
          <p:nvPr>
            <p:ph type="title"/>
          </p:nvPr>
        </p:nvSpPr>
        <p:spPr>
          <a:xfrm>
            <a:off x="588263" y="457200"/>
            <a:ext cx="11018520" cy="553998"/>
          </a:xfrm>
        </p:spPr>
        <p:txBody>
          <a:bodyPr/>
          <a:lstStyle/>
          <a:p>
            <a:r>
              <a:rPr lang="en-US"/>
              <a:t>Well Done !</a:t>
            </a:r>
          </a:p>
        </p:txBody>
      </p:sp>
      <p:pic>
        <p:nvPicPr>
          <p:cNvPr id="9218" name="Picture 2" descr="github-project">
            <a:extLst>
              <a:ext uri="{FF2B5EF4-FFF2-40B4-BE49-F238E27FC236}">
                <a16:creationId xmlns:a16="http://schemas.microsoft.com/office/drawing/2014/main" id="{D7E98463-5EC5-1939-A53C-CEAFA3D65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910" y="457200"/>
            <a:ext cx="7982543" cy="5394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E69350-E2D5-BFDE-15C4-61759CA540C1}"/>
              </a:ext>
            </a:extLst>
          </p:cNvPr>
          <p:cNvSpPr txBox="1"/>
          <p:nvPr/>
        </p:nvSpPr>
        <p:spPr>
          <a:xfrm>
            <a:off x="474387" y="2462182"/>
            <a:ext cx="3350853" cy="1384995"/>
          </a:xfrm>
          <a:prstGeom prst="rect">
            <a:avLst/>
          </a:prstGeom>
          <a:noFill/>
        </p:spPr>
        <p:txBody>
          <a:bodyPr wrap="square">
            <a:spAutoFit/>
          </a:bodyPr>
          <a:lstStyle/>
          <a:p>
            <a:pPr algn="l" fontAlgn="base"/>
            <a:r>
              <a:rPr lang="en-US" sz="2800" b="0" i="0">
                <a:solidFill>
                  <a:srgbClr val="0A0A23"/>
                </a:solidFill>
                <a:effectLst/>
                <a:latin typeface="Lato" panose="020F0502020204030203" pitchFamily="34" charset="0"/>
              </a:rPr>
              <a:t>Your first GitHub repository</a:t>
            </a:r>
          </a:p>
          <a:p>
            <a:pPr algn="l" fontAlgn="base"/>
            <a:r>
              <a:rPr lang="en-US" sz="2800" b="0" i="0">
                <a:solidFill>
                  <a:srgbClr val="0A0A23"/>
                </a:solidFill>
                <a:effectLst/>
                <a:latin typeface="Lato" panose="020F0502020204030203" pitchFamily="34" charset="0"/>
              </a:rPr>
              <a:t> is created.</a:t>
            </a:r>
          </a:p>
        </p:txBody>
      </p:sp>
      <p:pic>
        <p:nvPicPr>
          <p:cNvPr id="4" name="Picture 3" descr="A blue and orange text with yellow stars and dots&#10;&#10;Description automatically generated">
            <a:extLst>
              <a:ext uri="{FF2B5EF4-FFF2-40B4-BE49-F238E27FC236}">
                <a16:creationId xmlns:a16="http://schemas.microsoft.com/office/drawing/2014/main" id="{D97D7DD4-4CD8-4CD4-1467-4DD1042506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16864" y="4067568"/>
            <a:ext cx="1899442" cy="1784592"/>
          </a:xfrm>
          <a:prstGeom prst="rect">
            <a:avLst/>
          </a:prstGeom>
        </p:spPr>
      </p:pic>
    </p:spTree>
    <p:extLst>
      <p:ext uri="{BB962C8B-B14F-4D97-AF65-F5344CB8AC3E}">
        <p14:creationId xmlns:p14="http://schemas.microsoft.com/office/powerpoint/2010/main" val="11753449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C17A976-325B-1CE2-29DF-72801988B6E3}"/>
              </a:ext>
            </a:extLst>
          </p:cNvPr>
          <p:cNvSpPr/>
          <p:nvPr/>
        </p:nvSpPr>
        <p:spPr bwMode="auto">
          <a:xfrm>
            <a:off x="457201" y="1896035"/>
            <a:ext cx="9028361"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3">
            <a:extLst>
              <a:ext uri="{FF2B5EF4-FFF2-40B4-BE49-F238E27FC236}">
                <a16:creationId xmlns:a16="http://schemas.microsoft.com/office/drawing/2014/main" id="{DA5E986D-2562-15B5-24A8-C852C6F9C1A7}"/>
              </a:ext>
            </a:extLst>
          </p:cNvPr>
          <p:cNvSpPr>
            <a:spLocks noChangeArrowheads="1"/>
          </p:cNvSpPr>
          <p:nvPr/>
        </p:nvSpPr>
        <p:spPr bwMode="auto">
          <a:xfrm>
            <a:off x="1200367" y="2003321"/>
            <a:ext cx="761103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pple-system"/>
              </a:rPr>
              <a:t>git clone [HTTPS ADDRESS] </a:t>
            </a:r>
          </a:p>
        </p:txBody>
      </p:sp>
      <p:pic>
        <p:nvPicPr>
          <p:cNvPr id="1029" name="Picture 5" descr="cmd-1">
            <a:extLst>
              <a:ext uri="{FF2B5EF4-FFF2-40B4-BE49-F238E27FC236}">
                <a16:creationId xmlns:a16="http://schemas.microsoft.com/office/drawing/2014/main" id="{D7FAB6AD-69AB-3D88-43FD-26539DE20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367" y="3429000"/>
            <a:ext cx="8285195" cy="133826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FA346239-6F78-EAEE-D5C6-99CA32B86BD6}"/>
              </a:ext>
            </a:extLst>
          </p:cNvPr>
          <p:cNvSpPr/>
          <p:nvPr/>
        </p:nvSpPr>
        <p:spPr bwMode="auto">
          <a:xfrm>
            <a:off x="914400" y="1667435"/>
            <a:ext cx="4706471" cy="1196789"/>
          </a:xfrm>
          <a:prstGeom prst="ellipse">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99081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FFDC355-635B-5E14-ADCF-B1D5675C7FE5}"/>
              </a:ext>
            </a:extLst>
          </p:cNvPr>
          <p:cNvSpPr/>
          <p:nvPr/>
        </p:nvSpPr>
        <p:spPr bwMode="auto">
          <a:xfrm>
            <a:off x="295837" y="2189031"/>
            <a:ext cx="7960658"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1">
            <a:extLst>
              <a:ext uri="{FF2B5EF4-FFF2-40B4-BE49-F238E27FC236}">
                <a16:creationId xmlns:a16="http://schemas.microsoft.com/office/drawing/2014/main" id="{5FC0D34A-C601-5B6D-71D9-1758C6F2DF7F}"/>
              </a:ext>
            </a:extLst>
          </p:cNvPr>
          <p:cNvSpPr>
            <a:spLocks noGrp="1" noChangeArrowheads="1"/>
          </p:cNvSpPr>
          <p:nvPr>
            <p:ph type="title"/>
          </p:nvPr>
        </p:nvSpPr>
        <p:spPr bwMode="auto">
          <a:xfrm>
            <a:off x="991675" y="2320662"/>
            <a:ext cx="396877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pple-system"/>
              </a:rPr>
              <a:t>cd [NAME OF REPOSITORY] </a:t>
            </a:r>
          </a:p>
        </p:txBody>
      </p:sp>
      <p:pic>
        <p:nvPicPr>
          <p:cNvPr id="2051" name="Picture 3" descr="cmd-2">
            <a:extLst>
              <a:ext uri="{FF2B5EF4-FFF2-40B4-BE49-F238E27FC236}">
                <a16:creationId xmlns:a16="http://schemas.microsoft.com/office/drawing/2014/main" id="{59D7DC1B-CE1F-B83C-4D48-5295FE758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675" y="3664625"/>
            <a:ext cx="5295825" cy="103394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47FD7DFE-8D10-8154-A4C2-6CD52B9F3523}"/>
              </a:ext>
            </a:extLst>
          </p:cNvPr>
          <p:cNvSpPr/>
          <p:nvPr/>
        </p:nvSpPr>
        <p:spPr bwMode="auto">
          <a:xfrm>
            <a:off x="685800" y="1909482"/>
            <a:ext cx="4854388" cy="1283893"/>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90831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772F3CF-2C25-FCEA-4FB3-CB9632AB1F99}"/>
              </a:ext>
            </a:extLst>
          </p:cNvPr>
          <p:cNvSpPr/>
          <p:nvPr/>
        </p:nvSpPr>
        <p:spPr bwMode="auto">
          <a:xfrm>
            <a:off x="4908176" y="1831009"/>
            <a:ext cx="2702859"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693643" y="525314"/>
            <a:ext cx="11314581" cy="2400657"/>
          </a:xfrm>
        </p:spPr>
        <p:txBody>
          <a:bodyPr/>
          <a:lstStyle/>
          <a:p>
            <a:pPr algn="ctr"/>
            <a:r>
              <a:rPr lang="en-US" b="0" i="0">
                <a:solidFill>
                  <a:srgbClr val="0A0A23"/>
                </a:solidFill>
                <a:effectLst/>
                <a:latin typeface="-apple-system"/>
              </a:rPr>
              <a:t>“</a:t>
            </a:r>
            <a:r>
              <a:rPr lang="en-US" sz="2800" b="1" i="0">
                <a:solidFill>
                  <a:srgbClr val="0A0A23"/>
                </a:solidFill>
                <a:effectLst/>
                <a:latin typeface="-apple-system"/>
              </a:rPr>
              <a:t>status</a:t>
            </a:r>
            <a:r>
              <a:rPr lang="en-US" sz="2800" b="0" i="0">
                <a:solidFill>
                  <a:srgbClr val="0A0A23"/>
                </a:solidFill>
                <a:effectLst/>
                <a:latin typeface="-apple-system"/>
              </a:rPr>
              <a:t>”: The first thing you need to do is to check the files you have modified. To do this, you can type the following command to make a list of changes appear.</a:t>
            </a:r>
            <a:br>
              <a:rPr lang="en-US" sz="2800" b="0" i="0">
                <a:solidFill>
                  <a:srgbClr val="0A0A23"/>
                </a:solidFill>
                <a:effectLst/>
                <a:latin typeface="inherit"/>
              </a:rPr>
            </a:br>
            <a:br>
              <a:rPr lang="en-US" sz="2800" b="0" i="0">
                <a:solidFill>
                  <a:srgbClr val="0A0A23"/>
                </a:solidFill>
                <a:effectLst/>
                <a:latin typeface="inherit"/>
              </a:rPr>
            </a:br>
            <a:r>
              <a:rPr lang="en-US" sz="2800" b="1" i="0">
                <a:solidFill>
                  <a:srgbClr val="0A0A23"/>
                </a:solidFill>
                <a:effectLst/>
                <a:latin typeface="-apple-system"/>
              </a:rPr>
              <a:t>git status</a:t>
            </a:r>
            <a:br>
              <a:rPr lang="en-US" b="0" i="0">
                <a:solidFill>
                  <a:srgbClr val="0A0A23"/>
                </a:solidFill>
                <a:effectLst/>
                <a:latin typeface="inherit"/>
              </a:rPr>
            </a:br>
            <a:endParaRPr lang="en-US"/>
          </a:p>
        </p:txBody>
      </p:sp>
      <p:pic>
        <p:nvPicPr>
          <p:cNvPr id="3075" name="Picture 3" descr="git-status-1">
            <a:extLst>
              <a:ext uri="{FF2B5EF4-FFF2-40B4-BE49-F238E27FC236}">
                <a16:creationId xmlns:a16="http://schemas.microsoft.com/office/drawing/2014/main" id="{C8E11F0E-1132-D1AD-DFCD-BF908C147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43" y="3190834"/>
            <a:ext cx="10185027" cy="269011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B36F7E35-8952-D9EF-B623-36ED3C67A2F7}"/>
              </a:ext>
            </a:extLst>
          </p:cNvPr>
          <p:cNvSpPr/>
          <p:nvPr/>
        </p:nvSpPr>
        <p:spPr bwMode="auto">
          <a:xfrm>
            <a:off x="6324038" y="2979759"/>
            <a:ext cx="1569385" cy="718182"/>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075ABD5-4D92-E79B-816C-9CA90A02829A}"/>
              </a:ext>
            </a:extLst>
          </p:cNvPr>
          <p:cNvSpPr/>
          <p:nvPr/>
        </p:nvSpPr>
        <p:spPr bwMode="auto">
          <a:xfrm>
            <a:off x="5405718" y="1725642"/>
            <a:ext cx="1936376" cy="923429"/>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70511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green text&#10;&#10;Description automatically generated">
            <a:extLst>
              <a:ext uri="{FF2B5EF4-FFF2-40B4-BE49-F238E27FC236}">
                <a16:creationId xmlns:a16="http://schemas.microsoft.com/office/drawing/2014/main" id="{AF90986B-DB7E-2FB8-C9F9-2D173C5D111C}"/>
              </a:ext>
            </a:extLst>
          </p:cNvPr>
          <p:cNvPicPr>
            <a:picLocks noChangeAspect="1"/>
          </p:cNvPicPr>
          <p:nvPr/>
        </p:nvPicPr>
        <p:blipFill>
          <a:blip r:embed="rId3"/>
          <a:stretch>
            <a:fillRect/>
          </a:stretch>
        </p:blipFill>
        <p:spPr>
          <a:xfrm>
            <a:off x="3871070" y="393816"/>
            <a:ext cx="4449856" cy="165686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8AB5F6A3-B465-71D6-A810-AA69DC6A95CA}"/>
              </a:ext>
            </a:extLst>
          </p:cNvPr>
          <p:cNvPicPr>
            <a:picLocks noChangeAspect="1"/>
          </p:cNvPicPr>
          <p:nvPr/>
        </p:nvPicPr>
        <p:blipFill>
          <a:blip r:embed="rId4"/>
          <a:stretch>
            <a:fillRect/>
          </a:stretch>
        </p:blipFill>
        <p:spPr>
          <a:xfrm>
            <a:off x="2346728" y="4015068"/>
            <a:ext cx="7688980" cy="1874743"/>
          </a:xfrm>
          <a:prstGeom prst="rect">
            <a:avLst/>
          </a:prstGeom>
        </p:spPr>
      </p:pic>
      <p:sp>
        <p:nvSpPr>
          <p:cNvPr id="8" name="Arrow: Right 7">
            <a:extLst>
              <a:ext uri="{FF2B5EF4-FFF2-40B4-BE49-F238E27FC236}">
                <a16:creationId xmlns:a16="http://schemas.microsoft.com/office/drawing/2014/main" id="{629F5755-830C-F9FF-3AF4-F67676B93606}"/>
              </a:ext>
            </a:extLst>
          </p:cNvPr>
          <p:cNvSpPr/>
          <p:nvPr/>
        </p:nvSpPr>
        <p:spPr bwMode="auto">
          <a:xfrm rot="5400000">
            <a:off x="5167589" y="2427754"/>
            <a:ext cx="1856817" cy="1210236"/>
          </a:xfrm>
          <a:prstGeom prst="rightArrow">
            <a:avLst>
              <a:gd name="adj1" fmla="val 45556"/>
              <a:gd name="adj2" fmla="val 7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EF95DA0F-3B2B-69C8-E425-2FF4FAA121AF}"/>
              </a:ext>
            </a:extLst>
          </p:cNvPr>
          <p:cNvSpPr/>
          <p:nvPr/>
        </p:nvSpPr>
        <p:spPr bwMode="auto">
          <a:xfrm>
            <a:off x="7304835" y="393816"/>
            <a:ext cx="830914" cy="605118"/>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329E23-3D5A-EF21-694F-A3E26CE8AF59}"/>
              </a:ext>
            </a:extLst>
          </p:cNvPr>
          <p:cNvSpPr/>
          <p:nvPr/>
        </p:nvSpPr>
        <p:spPr bwMode="auto">
          <a:xfrm>
            <a:off x="7307916" y="1044317"/>
            <a:ext cx="830914" cy="605118"/>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Right 10">
            <a:extLst>
              <a:ext uri="{FF2B5EF4-FFF2-40B4-BE49-F238E27FC236}">
                <a16:creationId xmlns:a16="http://schemas.microsoft.com/office/drawing/2014/main" id="{34D844F8-7400-21BF-49A8-AC58740AFAE6}"/>
              </a:ext>
            </a:extLst>
          </p:cNvPr>
          <p:cNvSpPr/>
          <p:nvPr/>
        </p:nvSpPr>
        <p:spPr bwMode="auto">
          <a:xfrm>
            <a:off x="8453154" y="1101467"/>
            <a:ext cx="825317" cy="490818"/>
          </a:xfrm>
          <a:prstGeom prst="rightArrow">
            <a:avLst>
              <a:gd name="adj1" fmla="val 45556"/>
              <a:gd name="adj2" fmla="val 7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7C067C8D-AB72-9692-0AB1-FD687F843FA7}"/>
              </a:ext>
            </a:extLst>
          </p:cNvPr>
          <p:cNvSpPr/>
          <p:nvPr/>
        </p:nvSpPr>
        <p:spPr bwMode="auto">
          <a:xfrm>
            <a:off x="8453153" y="450966"/>
            <a:ext cx="825317" cy="490818"/>
          </a:xfrm>
          <a:prstGeom prst="rightArrow">
            <a:avLst>
              <a:gd name="adj1" fmla="val 45556"/>
              <a:gd name="adj2" fmla="val 7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EBF6EABE-0E52-D59A-64DA-BCB076ED818D}"/>
              </a:ext>
            </a:extLst>
          </p:cNvPr>
          <p:cNvSpPr txBox="1"/>
          <p:nvPr/>
        </p:nvSpPr>
        <p:spPr>
          <a:xfrm>
            <a:off x="9578508" y="542486"/>
            <a:ext cx="1681229" cy="307777"/>
          </a:xfrm>
          <a:prstGeom prst="rect">
            <a:avLst/>
          </a:prstGeom>
          <a:noFill/>
        </p:spPr>
        <p:txBody>
          <a:bodyPr wrap="none" lIns="0" tIns="0" rIns="0" bIns="0" rtlCol="0">
            <a:spAutoFit/>
          </a:bodyPr>
          <a:lstStyle/>
          <a:p>
            <a:pPr algn="l"/>
            <a:r>
              <a:rPr lang="en-IN" sz="2000">
                <a:gradFill>
                  <a:gsLst>
                    <a:gs pos="2917">
                      <a:schemeClr val="tx1"/>
                    </a:gs>
                    <a:gs pos="30000">
                      <a:schemeClr val="tx1"/>
                    </a:gs>
                  </a:gsLst>
                  <a:lin ang="5400000" scaled="0"/>
                </a:gradFill>
              </a:rPr>
              <a:t>Untracked File </a:t>
            </a:r>
          </a:p>
        </p:txBody>
      </p:sp>
      <p:sp>
        <p:nvSpPr>
          <p:cNvPr id="14" name="TextBox 13">
            <a:extLst>
              <a:ext uri="{FF2B5EF4-FFF2-40B4-BE49-F238E27FC236}">
                <a16:creationId xmlns:a16="http://schemas.microsoft.com/office/drawing/2014/main" id="{76A5F42E-2D44-9C2A-836F-3381A8DA0D21}"/>
              </a:ext>
            </a:extLst>
          </p:cNvPr>
          <p:cNvSpPr txBox="1"/>
          <p:nvPr/>
        </p:nvSpPr>
        <p:spPr>
          <a:xfrm>
            <a:off x="9560859" y="1192987"/>
            <a:ext cx="1477969" cy="307777"/>
          </a:xfrm>
          <a:prstGeom prst="rect">
            <a:avLst/>
          </a:prstGeom>
          <a:noFill/>
        </p:spPr>
        <p:txBody>
          <a:bodyPr wrap="none" lIns="0" tIns="0" rIns="0" bIns="0" rtlCol="0">
            <a:spAutoFit/>
          </a:bodyPr>
          <a:lstStyle/>
          <a:p>
            <a:pPr algn="l"/>
            <a:r>
              <a:rPr lang="en-IN" sz="2000">
                <a:gradFill>
                  <a:gsLst>
                    <a:gs pos="2917">
                      <a:schemeClr val="tx1"/>
                    </a:gs>
                    <a:gs pos="30000">
                      <a:schemeClr val="tx1"/>
                    </a:gs>
                  </a:gsLst>
                  <a:lin ang="5400000" scaled="0"/>
                </a:gradFill>
              </a:rPr>
              <a:t>Modified File</a:t>
            </a:r>
          </a:p>
        </p:txBody>
      </p:sp>
    </p:spTree>
    <p:extLst>
      <p:ext uri="{BB962C8B-B14F-4D97-AF65-F5344CB8AC3E}">
        <p14:creationId xmlns:p14="http://schemas.microsoft.com/office/powerpoint/2010/main" val="17310657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oldiers carrying large logs&#10;&#10;Description automatically generated">
            <a:extLst>
              <a:ext uri="{FF2B5EF4-FFF2-40B4-BE49-F238E27FC236}">
                <a16:creationId xmlns:a16="http://schemas.microsoft.com/office/drawing/2014/main" id="{C8CCDF8B-1A73-AE18-AFA7-79FF143348E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74714" y="214938"/>
            <a:ext cx="7341640" cy="4588525"/>
          </a:xfrm>
          <a:prstGeom prst="rect">
            <a:avLst/>
          </a:prstGeom>
        </p:spPr>
      </p:pic>
      <p:sp>
        <p:nvSpPr>
          <p:cNvPr id="2" name="Title 1">
            <a:extLst>
              <a:ext uri="{FF2B5EF4-FFF2-40B4-BE49-F238E27FC236}">
                <a16:creationId xmlns:a16="http://schemas.microsoft.com/office/drawing/2014/main" id="{5CC3B285-1792-6AA1-5705-5E233F15DEF7}"/>
              </a:ext>
            </a:extLst>
          </p:cNvPr>
          <p:cNvSpPr>
            <a:spLocks noGrp="1"/>
          </p:cNvSpPr>
          <p:nvPr>
            <p:ph type="title"/>
          </p:nvPr>
        </p:nvSpPr>
        <p:spPr>
          <a:xfrm>
            <a:off x="2787567" y="2521346"/>
            <a:ext cx="2478741" cy="1107996"/>
          </a:xfrm>
          <a:solidFill>
            <a:schemeClr val="tx1">
              <a:lumMod val="95000"/>
              <a:lumOff val="5000"/>
            </a:schemeClr>
          </a:solidFill>
        </p:spPr>
        <p:txBody>
          <a:bodyPr/>
          <a:lstStyle/>
          <a:p>
            <a:r>
              <a:rPr lang="en-IN">
                <a:solidFill>
                  <a:schemeClr val="bg1"/>
                </a:solidFill>
              </a:rPr>
              <a:t>Changes</a:t>
            </a:r>
            <a:br>
              <a:rPr lang="en-IN">
                <a:solidFill>
                  <a:schemeClr val="bg1"/>
                </a:solidFill>
              </a:rPr>
            </a:br>
            <a:r>
              <a:rPr lang="en-IN">
                <a:solidFill>
                  <a:schemeClr val="bg1"/>
                </a:solidFill>
              </a:rPr>
              <a:t>(modified) </a:t>
            </a:r>
          </a:p>
        </p:txBody>
      </p:sp>
      <p:sp>
        <p:nvSpPr>
          <p:cNvPr id="9" name="Plus Sign 8">
            <a:extLst>
              <a:ext uri="{FF2B5EF4-FFF2-40B4-BE49-F238E27FC236}">
                <a16:creationId xmlns:a16="http://schemas.microsoft.com/office/drawing/2014/main" id="{73C71B71-BFCE-D69A-957A-9138C69AD165}"/>
              </a:ext>
            </a:extLst>
          </p:cNvPr>
          <p:cNvSpPr/>
          <p:nvPr/>
        </p:nvSpPr>
        <p:spPr bwMode="auto">
          <a:xfrm>
            <a:off x="5579161" y="2779510"/>
            <a:ext cx="1116106" cy="830996"/>
          </a:xfrm>
          <a:prstGeom prst="mathPlus">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DDC9533F-C7ED-1E5D-6E1D-B6A7E8A84069}"/>
              </a:ext>
            </a:extLst>
          </p:cNvPr>
          <p:cNvSpPr txBox="1">
            <a:spLocks/>
          </p:cNvSpPr>
          <p:nvPr/>
        </p:nvSpPr>
        <p:spPr>
          <a:xfrm>
            <a:off x="7165041" y="2779510"/>
            <a:ext cx="2478741" cy="1107996"/>
          </a:xfrm>
          <a:prstGeom prst="rect">
            <a:avLst/>
          </a:prstGeom>
          <a:solidFill>
            <a:schemeClr val="tx1">
              <a:lumMod val="95000"/>
              <a:lumOff val="5000"/>
            </a:schemeClr>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IN">
                <a:solidFill>
                  <a:schemeClr val="bg1"/>
                </a:solidFill>
              </a:rPr>
              <a:t>New File</a:t>
            </a:r>
            <a:br>
              <a:rPr lang="en-IN">
                <a:solidFill>
                  <a:schemeClr val="bg1"/>
                </a:solidFill>
              </a:rPr>
            </a:br>
            <a:r>
              <a:rPr lang="en-IN">
                <a:solidFill>
                  <a:schemeClr val="bg1"/>
                </a:solidFill>
              </a:rPr>
              <a:t>(Untracked) </a:t>
            </a:r>
          </a:p>
        </p:txBody>
      </p:sp>
      <p:sp>
        <p:nvSpPr>
          <p:cNvPr id="11" name="Arrow: Right 10">
            <a:extLst>
              <a:ext uri="{FF2B5EF4-FFF2-40B4-BE49-F238E27FC236}">
                <a16:creationId xmlns:a16="http://schemas.microsoft.com/office/drawing/2014/main" id="{720E9915-C480-0AE3-3880-7AB7DE69F899}"/>
              </a:ext>
            </a:extLst>
          </p:cNvPr>
          <p:cNvSpPr/>
          <p:nvPr/>
        </p:nvSpPr>
        <p:spPr bwMode="auto">
          <a:xfrm rot="3047608">
            <a:off x="3623884" y="4365398"/>
            <a:ext cx="1681456" cy="4326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D453BCE2-BCD5-7A65-0D64-6C9630DFB44C}"/>
              </a:ext>
            </a:extLst>
          </p:cNvPr>
          <p:cNvSpPr/>
          <p:nvPr/>
        </p:nvSpPr>
        <p:spPr bwMode="auto">
          <a:xfrm rot="7417870">
            <a:off x="6394300" y="4337419"/>
            <a:ext cx="1583382" cy="51676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57ED0F3F-04DB-6CC2-11C6-DEBED653B621}"/>
              </a:ext>
            </a:extLst>
          </p:cNvPr>
          <p:cNvSpPr txBox="1">
            <a:spLocks/>
          </p:cNvSpPr>
          <p:nvPr/>
        </p:nvSpPr>
        <p:spPr>
          <a:xfrm>
            <a:off x="4555628" y="5326223"/>
            <a:ext cx="4037043" cy="553998"/>
          </a:xfrm>
          <a:prstGeom prst="rect">
            <a:avLst/>
          </a:prstGeom>
          <a:solidFill>
            <a:schemeClr val="tx1">
              <a:lumMod val="95000"/>
              <a:lumOff val="5000"/>
            </a:schemeClr>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IN">
                <a:solidFill>
                  <a:schemeClr val="bg1"/>
                </a:solidFill>
              </a:rPr>
              <a:t>   git add (Staged) </a:t>
            </a:r>
          </a:p>
        </p:txBody>
      </p:sp>
      <p:sp>
        <p:nvSpPr>
          <p:cNvPr id="3" name="TextBox 2">
            <a:extLst>
              <a:ext uri="{FF2B5EF4-FFF2-40B4-BE49-F238E27FC236}">
                <a16:creationId xmlns:a16="http://schemas.microsoft.com/office/drawing/2014/main" id="{1D45983B-EC19-10F0-5AD4-A91A95AB4F28}"/>
              </a:ext>
            </a:extLst>
          </p:cNvPr>
          <p:cNvSpPr txBox="1"/>
          <p:nvPr/>
        </p:nvSpPr>
        <p:spPr>
          <a:xfrm>
            <a:off x="8842280" y="5449333"/>
            <a:ext cx="1840247" cy="307777"/>
          </a:xfrm>
          <a:prstGeom prst="rect">
            <a:avLst/>
          </a:prstGeom>
          <a:noFill/>
        </p:spPr>
        <p:txBody>
          <a:bodyPr wrap="none" lIns="0" tIns="0" rIns="0" bIns="0" rtlCol="0">
            <a:spAutoFit/>
          </a:bodyPr>
          <a:lstStyle/>
          <a:p>
            <a:pPr algn="l"/>
            <a:r>
              <a:rPr lang="en-IN" sz="2000" b="1" dirty="0">
                <a:gradFill>
                  <a:gsLst>
                    <a:gs pos="2917">
                      <a:schemeClr val="tx1"/>
                    </a:gs>
                    <a:gs pos="30000">
                      <a:schemeClr val="tx1"/>
                    </a:gs>
                  </a:gsLst>
                  <a:lin ang="5400000" scaled="0"/>
                </a:gradFill>
              </a:rPr>
              <a:t>, Then Commit </a:t>
            </a:r>
          </a:p>
        </p:txBody>
      </p:sp>
    </p:spTree>
    <p:extLst>
      <p:ext uri="{BB962C8B-B14F-4D97-AF65-F5344CB8AC3E}">
        <p14:creationId xmlns:p14="http://schemas.microsoft.com/office/powerpoint/2010/main" val="40846440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ith his arms crossed&#10;&#10;Description automatically generated">
            <a:extLst>
              <a:ext uri="{FF2B5EF4-FFF2-40B4-BE49-F238E27FC236}">
                <a16:creationId xmlns:a16="http://schemas.microsoft.com/office/drawing/2014/main" id="{672AF513-AD94-8BCC-5F32-32353A8743F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Effect>
                      <a14:brightnessContrast bright="20000" contrast="-20000"/>
                    </a14:imgEffect>
                  </a14:imgLayer>
                </a14:imgProps>
              </a:ext>
            </a:extLst>
          </a:blip>
          <a:srcRect t="16097"/>
          <a:stretch/>
        </p:blipFill>
        <p:spPr>
          <a:xfrm>
            <a:off x="5217459" y="1349599"/>
            <a:ext cx="4016371" cy="4493147"/>
          </a:xfrm>
          <a:prstGeom prst="rect">
            <a:avLst/>
          </a:prstGeom>
        </p:spPr>
      </p:pic>
      <p:sp>
        <p:nvSpPr>
          <p:cNvPr id="8" name="TextBox 7">
            <a:extLst>
              <a:ext uri="{FF2B5EF4-FFF2-40B4-BE49-F238E27FC236}">
                <a16:creationId xmlns:a16="http://schemas.microsoft.com/office/drawing/2014/main" id="{645181A8-D460-D2B1-374D-9C0BD8891BB2}"/>
              </a:ext>
            </a:extLst>
          </p:cNvPr>
          <p:cNvSpPr txBox="1"/>
          <p:nvPr/>
        </p:nvSpPr>
        <p:spPr>
          <a:xfrm>
            <a:off x="808655" y="2351782"/>
            <a:ext cx="5287345" cy="2154436"/>
          </a:xfrm>
          <a:prstGeom prst="rect">
            <a:avLst/>
          </a:prstGeom>
          <a:noFill/>
        </p:spPr>
        <p:txBody>
          <a:bodyPr wrap="none" lIns="0" tIns="0" rIns="0" bIns="0" rtlCol="0">
            <a:spAutoFit/>
          </a:bodyPr>
          <a:lstStyle/>
          <a:p>
            <a:pPr algn="l"/>
            <a:r>
              <a:rPr lang="en-IN" sz="2000" b="1">
                <a:solidFill>
                  <a:schemeClr val="bg1"/>
                </a:solidFill>
              </a:rPr>
              <a:t>Sahil Ali</a:t>
            </a:r>
          </a:p>
          <a:p>
            <a:pPr algn="l"/>
            <a:r>
              <a:rPr lang="en-IN" sz="2000" err="1">
                <a:solidFill>
                  <a:schemeClr val="bg1"/>
                </a:solidFill>
              </a:rPr>
              <a:t>Btech</a:t>
            </a:r>
            <a:r>
              <a:rPr lang="en-IN" sz="2000">
                <a:solidFill>
                  <a:schemeClr val="bg1"/>
                </a:solidFill>
              </a:rPr>
              <a:t> CSE </a:t>
            </a:r>
            <a:br>
              <a:rPr lang="en-IN" sz="2000">
                <a:solidFill>
                  <a:schemeClr val="bg1"/>
                </a:solidFill>
              </a:rPr>
            </a:br>
            <a:r>
              <a:rPr lang="en-IN" sz="2000">
                <a:solidFill>
                  <a:schemeClr val="bg1"/>
                </a:solidFill>
              </a:rPr>
              <a:t>Alpha MLSA</a:t>
            </a:r>
            <a:br>
              <a:rPr lang="en-IN" sz="2000">
                <a:solidFill>
                  <a:schemeClr val="bg1"/>
                </a:solidFill>
              </a:rPr>
            </a:br>
            <a:r>
              <a:rPr lang="en-IN" sz="2000">
                <a:solidFill>
                  <a:schemeClr val="bg1"/>
                </a:solidFill>
              </a:rPr>
              <a:t>Google Developer Students Club Lead</a:t>
            </a:r>
          </a:p>
          <a:p>
            <a:pPr algn="l"/>
            <a:r>
              <a:rPr lang="en-IN" sz="2000">
                <a:solidFill>
                  <a:schemeClr val="bg1"/>
                </a:solidFill>
              </a:rPr>
              <a:t>Neural Network , Natural Language Processing</a:t>
            </a:r>
          </a:p>
          <a:p>
            <a:pPr algn="l"/>
            <a:endParaRPr lang="en-IN" sz="2000">
              <a:solidFill>
                <a:schemeClr val="bg1"/>
              </a:solidFill>
            </a:endParaRPr>
          </a:p>
          <a:p>
            <a:pPr algn="l"/>
            <a:endParaRPr lang="en-IN" sz="2000">
              <a:solidFill>
                <a:schemeClr val="bg1"/>
              </a:solidFill>
            </a:endParaRP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6D120C1-24C1-F350-EBEE-1821EBA9CC87}"/>
              </a:ext>
            </a:extLst>
          </p:cNvPr>
          <p:cNvSpPr/>
          <p:nvPr/>
        </p:nvSpPr>
        <p:spPr bwMode="auto">
          <a:xfrm>
            <a:off x="1407459" y="1831008"/>
            <a:ext cx="10408023"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693643" y="525314"/>
            <a:ext cx="11314581" cy="2400657"/>
          </a:xfrm>
        </p:spPr>
        <p:txBody>
          <a:bodyPr/>
          <a:lstStyle/>
          <a:p>
            <a:pPr algn="ctr"/>
            <a:r>
              <a:rPr lang="en-US" sz="2800" b="1" i="0">
                <a:solidFill>
                  <a:srgbClr val="0A0A23"/>
                </a:solidFill>
                <a:effectLst/>
                <a:latin typeface="-apple-system"/>
              </a:rPr>
              <a:t>“add”: </a:t>
            </a:r>
            <a:r>
              <a:rPr lang="en-US" sz="2800" i="0">
                <a:solidFill>
                  <a:srgbClr val="0A0A23"/>
                </a:solidFill>
                <a:effectLst/>
                <a:latin typeface="-apple-system"/>
              </a:rPr>
              <a:t>With the help of the change list, you can add all files you want to upload with the following command,</a:t>
            </a:r>
            <a:br>
              <a:rPr lang="en-US" sz="2800" i="0">
                <a:solidFill>
                  <a:srgbClr val="0A0A23"/>
                </a:solidFill>
                <a:effectLst/>
                <a:latin typeface="inherit"/>
              </a:rPr>
            </a:br>
            <a:br>
              <a:rPr lang="en-US" sz="2800" i="0">
                <a:solidFill>
                  <a:srgbClr val="0A0A23"/>
                </a:solidFill>
                <a:effectLst/>
                <a:latin typeface="inherit"/>
              </a:rPr>
            </a:br>
            <a:br>
              <a:rPr lang="en-US" b="0" i="0">
                <a:solidFill>
                  <a:srgbClr val="0A0A23"/>
                </a:solidFill>
                <a:effectLst/>
                <a:latin typeface="inherit"/>
              </a:rPr>
            </a:br>
            <a:endParaRPr lang="en-US"/>
          </a:p>
        </p:txBody>
      </p:sp>
      <p:sp>
        <p:nvSpPr>
          <p:cNvPr id="8" name="Oval 7">
            <a:extLst>
              <a:ext uri="{FF2B5EF4-FFF2-40B4-BE49-F238E27FC236}">
                <a16:creationId xmlns:a16="http://schemas.microsoft.com/office/drawing/2014/main" id="{2075ABD5-4D92-E79B-816C-9CA90A02829A}"/>
              </a:ext>
            </a:extLst>
          </p:cNvPr>
          <p:cNvSpPr/>
          <p:nvPr/>
        </p:nvSpPr>
        <p:spPr bwMode="auto">
          <a:xfrm>
            <a:off x="2312893" y="1725642"/>
            <a:ext cx="8821271" cy="923429"/>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1">
            <a:extLst>
              <a:ext uri="{FF2B5EF4-FFF2-40B4-BE49-F238E27FC236}">
                <a16:creationId xmlns:a16="http://schemas.microsoft.com/office/drawing/2014/main" id="{5B902F7D-11B4-6CD7-B855-2C33D1AF78FE}"/>
              </a:ext>
            </a:extLst>
          </p:cNvPr>
          <p:cNvSpPr>
            <a:spLocks noChangeArrowheads="1"/>
          </p:cNvSpPr>
          <p:nvPr/>
        </p:nvSpPr>
        <p:spPr bwMode="auto">
          <a:xfrm>
            <a:off x="2958353" y="1971912"/>
            <a:ext cx="78261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pple-system"/>
              </a:rPr>
              <a:t>git add [FILENAME] [FILENAME] [...] </a:t>
            </a:r>
          </a:p>
        </p:txBody>
      </p:sp>
      <p:sp>
        <p:nvSpPr>
          <p:cNvPr id="5" name="TextBox 4">
            <a:extLst>
              <a:ext uri="{FF2B5EF4-FFF2-40B4-BE49-F238E27FC236}">
                <a16:creationId xmlns:a16="http://schemas.microsoft.com/office/drawing/2014/main" id="{EFCC6586-8832-B7F1-85E2-C7C1A1355D7D}"/>
              </a:ext>
            </a:extLst>
          </p:cNvPr>
          <p:cNvSpPr txBox="1"/>
          <p:nvPr/>
        </p:nvSpPr>
        <p:spPr>
          <a:xfrm>
            <a:off x="693643" y="3699586"/>
            <a:ext cx="6736976" cy="363946"/>
          </a:xfrm>
          <a:prstGeom prst="rect">
            <a:avLst/>
          </a:prstGeom>
          <a:noFill/>
        </p:spPr>
        <p:txBody>
          <a:bodyPr wrap="square">
            <a:spAutoFit/>
          </a:bodyPr>
          <a:lstStyle/>
          <a:p>
            <a:r>
              <a:rPr lang="en-US" b="0" i="0">
                <a:solidFill>
                  <a:srgbClr val="0A0A23"/>
                </a:solidFill>
                <a:effectLst/>
                <a:latin typeface="-apple-system"/>
              </a:rPr>
              <a:t>In our case, we’ll add a simple HTML file.</a:t>
            </a:r>
            <a:endParaRPr lang="en-IN">
              <a:latin typeface="-apple-system"/>
            </a:endParaRPr>
          </a:p>
        </p:txBody>
      </p:sp>
      <p:sp>
        <p:nvSpPr>
          <p:cNvPr id="6" name="Rectangle 2">
            <a:extLst>
              <a:ext uri="{FF2B5EF4-FFF2-40B4-BE49-F238E27FC236}">
                <a16:creationId xmlns:a16="http://schemas.microsoft.com/office/drawing/2014/main" id="{91B8D903-EAAB-B6FC-512A-1D8B67CD8383}"/>
              </a:ext>
            </a:extLst>
          </p:cNvPr>
          <p:cNvSpPr>
            <a:spLocks noChangeArrowheads="1"/>
          </p:cNvSpPr>
          <p:nvPr/>
        </p:nvSpPr>
        <p:spPr bwMode="auto">
          <a:xfrm>
            <a:off x="693643" y="4358699"/>
            <a:ext cx="54639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pple-system"/>
              </a:rPr>
              <a:t>git add sample.html </a:t>
            </a:r>
          </a:p>
        </p:txBody>
      </p:sp>
      <p:pic>
        <p:nvPicPr>
          <p:cNvPr id="4100" name="Picture 4" descr="sample">
            <a:extLst>
              <a:ext uri="{FF2B5EF4-FFF2-40B4-BE49-F238E27FC236}">
                <a16:creationId xmlns:a16="http://schemas.microsoft.com/office/drawing/2014/main" id="{DBC8FCCE-2BC6-4C54-DDCE-71C75573F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344" y="5084753"/>
            <a:ext cx="7974528" cy="597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84D0AC2C-95E8-1389-F965-338A63DE19A0}"/>
              </a:ext>
            </a:extLst>
          </p:cNvPr>
          <p:cNvSpPr/>
          <p:nvPr/>
        </p:nvSpPr>
        <p:spPr bwMode="auto">
          <a:xfrm>
            <a:off x="9345706" y="4789586"/>
            <a:ext cx="1976718" cy="723708"/>
          </a:xfrm>
          <a:prstGeom prst="round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56716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F4158D-5803-0D1E-E83A-F19C57225516}"/>
              </a:ext>
            </a:extLst>
          </p:cNvPr>
          <p:cNvSpPr txBox="1"/>
          <p:nvPr/>
        </p:nvSpPr>
        <p:spPr>
          <a:xfrm>
            <a:off x="363071" y="309282"/>
            <a:ext cx="11564470" cy="1815882"/>
          </a:xfrm>
          <a:prstGeom prst="rect">
            <a:avLst/>
          </a:prstGeom>
          <a:noFill/>
        </p:spPr>
        <p:txBody>
          <a:bodyPr wrap="square">
            <a:spAutoFit/>
          </a:bodyPr>
          <a:lstStyle/>
          <a:p>
            <a:r>
              <a:rPr lang="en-US" sz="2800" b="1" i="0">
                <a:solidFill>
                  <a:srgbClr val="0A0A23"/>
                </a:solidFill>
                <a:effectLst/>
                <a:latin typeface="-apple-system"/>
              </a:rPr>
              <a:t>“commit”: </a:t>
            </a:r>
            <a:r>
              <a:rPr lang="en-US" sz="2800" b="0" i="0">
                <a:solidFill>
                  <a:srgbClr val="0A0A23"/>
                </a:solidFill>
                <a:effectLst/>
                <a:latin typeface="-apple-system"/>
              </a:rPr>
              <a:t>Now that we have added the files of our choice, we need to write a message to explain what we have done. This message may be useful later if we want to check the change history. Here is an example of what we can put in our case.</a:t>
            </a:r>
            <a:endParaRPr lang="en-IN" sz="2800">
              <a:latin typeface="-apple-system"/>
            </a:endParaRPr>
          </a:p>
        </p:txBody>
      </p:sp>
      <p:sp>
        <p:nvSpPr>
          <p:cNvPr id="8" name="Rectangle: Rounded Corners 7">
            <a:extLst>
              <a:ext uri="{FF2B5EF4-FFF2-40B4-BE49-F238E27FC236}">
                <a16:creationId xmlns:a16="http://schemas.microsoft.com/office/drawing/2014/main" id="{800EF0BB-708E-80E3-B235-666A3F6F347F}"/>
              </a:ext>
            </a:extLst>
          </p:cNvPr>
          <p:cNvSpPr/>
          <p:nvPr/>
        </p:nvSpPr>
        <p:spPr bwMode="auto">
          <a:xfrm>
            <a:off x="591672" y="2716306"/>
            <a:ext cx="8485094"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1">
            <a:extLst>
              <a:ext uri="{FF2B5EF4-FFF2-40B4-BE49-F238E27FC236}">
                <a16:creationId xmlns:a16="http://schemas.microsoft.com/office/drawing/2014/main" id="{80A4EFA2-43B1-8419-6605-43244A5D8F2D}"/>
              </a:ext>
            </a:extLst>
          </p:cNvPr>
          <p:cNvSpPr>
            <a:spLocks noChangeArrowheads="1"/>
          </p:cNvSpPr>
          <p:nvPr/>
        </p:nvSpPr>
        <p:spPr bwMode="auto">
          <a:xfrm>
            <a:off x="887506" y="2871699"/>
            <a:ext cx="107576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pple-system"/>
              </a:rPr>
              <a:t>git commit -m "Added sample HTML file that contain basic syntax" </a:t>
            </a:r>
          </a:p>
        </p:txBody>
      </p:sp>
      <p:pic>
        <p:nvPicPr>
          <p:cNvPr id="5123" name="Picture 3" descr="commit-1">
            <a:extLst>
              <a:ext uri="{FF2B5EF4-FFF2-40B4-BE49-F238E27FC236}">
                <a16:creationId xmlns:a16="http://schemas.microsoft.com/office/drawing/2014/main" id="{5E592708-D41E-859D-C752-3158253E2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71" y="4027339"/>
            <a:ext cx="11564470" cy="1453458"/>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74E8F385-2F6B-C261-515F-C91DFD9076B1}"/>
              </a:ext>
            </a:extLst>
          </p:cNvPr>
          <p:cNvSpPr/>
          <p:nvPr/>
        </p:nvSpPr>
        <p:spPr bwMode="auto">
          <a:xfrm>
            <a:off x="658907" y="2538039"/>
            <a:ext cx="7817224" cy="1146455"/>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977470C-ABF8-1F9E-1B01-E6712B214988}"/>
              </a:ext>
            </a:extLst>
          </p:cNvPr>
          <p:cNvSpPr/>
          <p:nvPr/>
        </p:nvSpPr>
        <p:spPr bwMode="auto">
          <a:xfrm>
            <a:off x="6642847" y="3841875"/>
            <a:ext cx="2084294" cy="723708"/>
          </a:xfrm>
          <a:prstGeom prst="round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52265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remote-1">
            <a:extLst>
              <a:ext uri="{FF2B5EF4-FFF2-40B4-BE49-F238E27FC236}">
                <a16:creationId xmlns:a16="http://schemas.microsoft.com/office/drawing/2014/main" id="{51A1C1A3-6C97-EC0B-30B8-28CD56242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406" y="4790200"/>
            <a:ext cx="9159456" cy="7996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F4158D-5803-0D1E-E83A-F19C57225516}"/>
              </a:ext>
            </a:extLst>
          </p:cNvPr>
          <p:cNvSpPr txBox="1"/>
          <p:nvPr/>
        </p:nvSpPr>
        <p:spPr>
          <a:xfrm>
            <a:off x="363071" y="309282"/>
            <a:ext cx="11564470" cy="1384995"/>
          </a:xfrm>
          <a:prstGeom prst="rect">
            <a:avLst/>
          </a:prstGeom>
          <a:noFill/>
        </p:spPr>
        <p:txBody>
          <a:bodyPr wrap="square">
            <a:spAutoFit/>
          </a:bodyPr>
          <a:lstStyle/>
          <a:p>
            <a:r>
              <a:rPr lang="en-US" sz="2800" b="1" i="0">
                <a:solidFill>
                  <a:srgbClr val="0A0A23"/>
                </a:solidFill>
                <a:effectLst/>
                <a:latin typeface="Lato" panose="020F0502020204030203" pitchFamily="34" charset="0"/>
              </a:rPr>
              <a:t>“</a:t>
            </a:r>
            <a:r>
              <a:rPr lang="en-US" sz="2800" b="1" i="0">
                <a:solidFill>
                  <a:srgbClr val="0A0A23"/>
                </a:solidFill>
                <a:effectLst/>
                <a:latin typeface="-apple-system"/>
              </a:rPr>
              <a:t>push”: </a:t>
            </a:r>
            <a:r>
              <a:rPr lang="en-US" sz="2800" b="0" i="0">
                <a:solidFill>
                  <a:srgbClr val="0A0A23"/>
                </a:solidFill>
                <a:effectLst/>
                <a:latin typeface="-apple-system"/>
              </a:rPr>
              <a:t>Now we can put our work on GitHub. To do that we have to ‘push’ our files to Remote. Remote is a duplicate instance of our repository that lives somewhere else on a remote server. </a:t>
            </a:r>
            <a:endParaRPr lang="en-IN" sz="2800">
              <a:latin typeface="-apple-system"/>
            </a:endParaRPr>
          </a:p>
        </p:txBody>
      </p:sp>
      <p:sp>
        <p:nvSpPr>
          <p:cNvPr id="8" name="Rectangle: Rounded Corners 7">
            <a:extLst>
              <a:ext uri="{FF2B5EF4-FFF2-40B4-BE49-F238E27FC236}">
                <a16:creationId xmlns:a16="http://schemas.microsoft.com/office/drawing/2014/main" id="{800EF0BB-708E-80E3-B235-666A3F6F347F}"/>
              </a:ext>
            </a:extLst>
          </p:cNvPr>
          <p:cNvSpPr/>
          <p:nvPr/>
        </p:nvSpPr>
        <p:spPr bwMode="auto">
          <a:xfrm>
            <a:off x="4531659" y="2716306"/>
            <a:ext cx="3590365"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1">
            <a:extLst>
              <a:ext uri="{FF2B5EF4-FFF2-40B4-BE49-F238E27FC236}">
                <a16:creationId xmlns:a16="http://schemas.microsoft.com/office/drawing/2014/main" id="{80A4EFA2-43B1-8419-6605-43244A5D8F2D}"/>
              </a:ext>
            </a:extLst>
          </p:cNvPr>
          <p:cNvSpPr>
            <a:spLocks noChangeArrowheads="1"/>
          </p:cNvSpPr>
          <p:nvPr/>
        </p:nvSpPr>
        <p:spPr bwMode="auto">
          <a:xfrm>
            <a:off x="887506" y="2871699"/>
            <a:ext cx="107576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b="1">
                <a:latin typeface="-apple-system"/>
              </a:rPr>
              <a:t>git remote</a:t>
            </a:r>
            <a:endParaRPr kumimoji="0" lang="en-US" altLang="en-US" sz="2000" b="1" i="0" u="none" strike="noStrike" cap="none" normalizeH="0" baseline="0">
              <a:ln>
                <a:noFill/>
              </a:ln>
              <a:solidFill>
                <a:schemeClr val="tx1"/>
              </a:solidFill>
              <a:effectLst/>
              <a:latin typeface="-apple-system"/>
            </a:endParaRPr>
          </a:p>
        </p:txBody>
      </p:sp>
      <p:sp>
        <p:nvSpPr>
          <p:cNvPr id="11" name="Oval 10">
            <a:extLst>
              <a:ext uri="{FF2B5EF4-FFF2-40B4-BE49-F238E27FC236}">
                <a16:creationId xmlns:a16="http://schemas.microsoft.com/office/drawing/2014/main" id="{74E8F385-2F6B-C261-515F-C91DFD9076B1}"/>
              </a:ext>
            </a:extLst>
          </p:cNvPr>
          <p:cNvSpPr/>
          <p:nvPr/>
        </p:nvSpPr>
        <p:spPr bwMode="auto">
          <a:xfrm>
            <a:off x="4908176" y="2542139"/>
            <a:ext cx="2877672" cy="886861"/>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977470C-ABF8-1F9E-1B01-E6712B214988}"/>
              </a:ext>
            </a:extLst>
          </p:cNvPr>
          <p:cNvSpPr/>
          <p:nvPr/>
        </p:nvSpPr>
        <p:spPr bwMode="auto">
          <a:xfrm>
            <a:off x="7579803" y="4601942"/>
            <a:ext cx="2084294" cy="723708"/>
          </a:xfrm>
          <a:prstGeom prst="round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62416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336742-0001-6596-3BF5-20D196F6C3F3}"/>
              </a:ext>
            </a:extLst>
          </p:cNvPr>
          <p:cNvSpPr/>
          <p:nvPr/>
        </p:nvSpPr>
        <p:spPr bwMode="auto">
          <a:xfrm>
            <a:off x="3899647" y="3034891"/>
            <a:ext cx="4450977"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586740" y="3088679"/>
            <a:ext cx="11018520" cy="553998"/>
          </a:xfrm>
        </p:spPr>
        <p:txBody>
          <a:bodyPr/>
          <a:lstStyle/>
          <a:p>
            <a:pPr algn="ctr"/>
            <a:r>
              <a:rPr lang="en-US" b="1" dirty="0">
                <a:latin typeface="-apple-system"/>
              </a:rPr>
              <a:t>git push origin main</a:t>
            </a:r>
          </a:p>
        </p:txBody>
      </p:sp>
      <p:pic>
        <p:nvPicPr>
          <p:cNvPr id="4" name="Picture 3" descr="A black silhouette of a person&#10;&#10;Description automatically generated">
            <a:extLst>
              <a:ext uri="{FF2B5EF4-FFF2-40B4-BE49-F238E27FC236}">
                <a16:creationId xmlns:a16="http://schemas.microsoft.com/office/drawing/2014/main" id="{FAB5C5A8-72C2-F6F3-362E-C806721EC85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5140" y="2541493"/>
            <a:ext cx="3447964" cy="3361765"/>
          </a:xfrm>
          <a:prstGeom prst="rect">
            <a:avLst/>
          </a:prstGeom>
          <a:noFill/>
        </p:spPr>
      </p:pic>
      <p:sp>
        <p:nvSpPr>
          <p:cNvPr id="6" name="Rectangle: Rounded Corners 5">
            <a:extLst>
              <a:ext uri="{FF2B5EF4-FFF2-40B4-BE49-F238E27FC236}">
                <a16:creationId xmlns:a16="http://schemas.microsoft.com/office/drawing/2014/main" id="{0D25073C-3D87-C5FF-F998-DEBF26870B02}"/>
              </a:ext>
            </a:extLst>
          </p:cNvPr>
          <p:cNvSpPr/>
          <p:nvPr/>
        </p:nvSpPr>
        <p:spPr bwMode="auto">
          <a:xfrm>
            <a:off x="3899647" y="4521528"/>
            <a:ext cx="4605794"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B3DBFF9F-BF35-2F53-1BFD-047DACB96FB6}"/>
              </a:ext>
            </a:extLst>
          </p:cNvPr>
          <p:cNvSpPr txBox="1">
            <a:spLocks/>
          </p:cNvSpPr>
          <p:nvPr/>
        </p:nvSpPr>
        <p:spPr>
          <a:xfrm>
            <a:off x="693284" y="4600876"/>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IN" b="1" dirty="0">
                <a:latin typeface="-apple-system"/>
              </a:rPr>
              <a:t>git push –u origin main</a:t>
            </a:r>
          </a:p>
        </p:txBody>
      </p:sp>
    </p:spTree>
    <p:extLst>
      <p:ext uri="{BB962C8B-B14F-4D97-AF65-F5344CB8AC3E}">
        <p14:creationId xmlns:p14="http://schemas.microsoft.com/office/powerpoint/2010/main" val="23654348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ush-1">
            <a:extLst>
              <a:ext uri="{FF2B5EF4-FFF2-40B4-BE49-F238E27FC236}">
                <a16:creationId xmlns:a16="http://schemas.microsoft.com/office/drawing/2014/main" id="{81C8038B-6B55-914C-ADE3-C4546DF1A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565" y="304593"/>
            <a:ext cx="9000080" cy="56201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7DA0D261-8F51-FDFA-8441-E2862893E609}"/>
              </a:ext>
            </a:extLst>
          </p:cNvPr>
          <p:cNvSpPr/>
          <p:nvPr/>
        </p:nvSpPr>
        <p:spPr bwMode="auto">
          <a:xfrm>
            <a:off x="3751729" y="2837330"/>
            <a:ext cx="1075765" cy="201706"/>
          </a:xfrm>
          <a:prstGeom prst="round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0C2BF1C9-F9D5-16F1-17FC-55AA95571AB7}"/>
              </a:ext>
            </a:extLst>
          </p:cNvPr>
          <p:cNvSpPr/>
          <p:nvPr/>
        </p:nvSpPr>
        <p:spPr bwMode="auto">
          <a:xfrm>
            <a:off x="1506071" y="2716306"/>
            <a:ext cx="2003611" cy="497541"/>
          </a:xfrm>
          <a:prstGeom prst="rightArrow">
            <a:avLst/>
          </a:prstGeom>
          <a:solidFill>
            <a:srgbClr val="00B05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29527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explanation">
            <a:extLst>
              <a:ext uri="{FF2B5EF4-FFF2-40B4-BE49-F238E27FC236}">
                <a16:creationId xmlns:a16="http://schemas.microsoft.com/office/drawing/2014/main" id="{A4939DCF-4CB0-B457-A041-815D9A12E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740" y="121024"/>
            <a:ext cx="9218519" cy="6045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228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eature Branching Workflows for Continuous Delivery">
            <a:extLst>
              <a:ext uri="{FF2B5EF4-FFF2-40B4-BE49-F238E27FC236}">
                <a16:creationId xmlns:a16="http://schemas.microsoft.com/office/drawing/2014/main" id="{3529AA39-3EA5-1A64-FEF7-F952B83FD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831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436F-F77F-7AA1-2AAB-F39A94B446C8}"/>
              </a:ext>
            </a:extLst>
          </p:cNvPr>
          <p:cNvSpPr txBox="1"/>
          <p:nvPr/>
        </p:nvSpPr>
        <p:spPr>
          <a:xfrm>
            <a:off x="972670" y="1680882"/>
            <a:ext cx="10659036" cy="2769989"/>
          </a:xfrm>
          <a:prstGeom prst="rect">
            <a:avLst/>
          </a:prstGeom>
          <a:noFill/>
        </p:spPr>
        <p:txBody>
          <a:bodyPr wrap="square" lIns="0" tIns="0" rIns="0" bIns="0" rtlCol="0">
            <a:spAutoFit/>
          </a:bodyPr>
          <a:lstStyle/>
          <a:p>
            <a:pPr algn="l"/>
            <a:r>
              <a:rPr lang="en-IN" sz="2000" b="1">
                <a:gradFill>
                  <a:gsLst>
                    <a:gs pos="2917">
                      <a:schemeClr val="tx1"/>
                    </a:gs>
                    <a:gs pos="30000">
                      <a:schemeClr val="tx1"/>
                    </a:gs>
                  </a:gsLst>
                  <a:lin ang="5400000" scaled="0"/>
                </a:gradFill>
                <a:latin typeface="-apple-system"/>
              </a:rPr>
              <a:t>git branch                                                                         (to check branch)</a:t>
            </a:r>
          </a:p>
          <a:p>
            <a:pPr algn="l"/>
            <a:endParaRPr lang="en-IN" sz="2000" b="1">
              <a:gradFill>
                <a:gsLst>
                  <a:gs pos="2917">
                    <a:schemeClr val="tx1"/>
                  </a:gs>
                  <a:gs pos="30000">
                    <a:schemeClr val="tx1"/>
                  </a:gs>
                </a:gsLst>
                <a:lin ang="5400000" scaled="0"/>
              </a:gradFill>
              <a:latin typeface="-apple-system"/>
            </a:endParaRPr>
          </a:p>
          <a:p>
            <a:pPr algn="l"/>
            <a:r>
              <a:rPr lang="en-IN" sz="2000" b="1">
                <a:gradFill>
                  <a:gsLst>
                    <a:gs pos="2917">
                      <a:schemeClr val="tx1"/>
                    </a:gs>
                    <a:gs pos="30000">
                      <a:schemeClr val="tx1"/>
                    </a:gs>
                  </a:gsLst>
                  <a:lin ang="5400000" scaled="0"/>
                </a:gradFill>
                <a:latin typeface="-apple-system"/>
              </a:rPr>
              <a:t>git branch –M main                                                        (to rename branch) </a:t>
            </a:r>
          </a:p>
          <a:p>
            <a:pPr algn="l"/>
            <a:endParaRPr lang="en-IN" sz="2000" b="1">
              <a:gradFill>
                <a:gsLst>
                  <a:gs pos="2917">
                    <a:schemeClr val="tx1"/>
                  </a:gs>
                  <a:gs pos="30000">
                    <a:schemeClr val="tx1"/>
                  </a:gs>
                </a:gsLst>
                <a:lin ang="5400000" scaled="0"/>
              </a:gradFill>
              <a:latin typeface="-apple-system"/>
            </a:endParaRPr>
          </a:p>
          <a:p>
            <a:pPr algn="l"/>
            <a:r>
              <a:rPr lang="en-IN" sz="2000" b="1">
                <a:gradFill>
                  <a:gsLst>
                    <a:gs pos="2917">
                      <a:schemeClr val="tx1"/>
                    </a:gs>
                    <a:gs pos="30000">
                      <a:schemeClr val="tx1"/>
                    </a:gs>
                  </a:gsLst>
                  <a:lin ang="5400000" scaled="0"/>
                </a:gradFill>
                <a:latin typeface="-apple-system"/>
              </a:rPr>
              <a:t>git checkout </a:t>
            </a:r>
            <a:r>
              <a:rPr lang="en-IN" sz="2000">
                <a:gradFill>
                  <a:gsLst>
                    <a:gs pos="2917">
                      <a:schemeClr val="tx1"/>
                    </a:gs>
                    <a:gs pos="30000">
                      <a:schemeClr val="tx1"/>
                    </a:gs>
                  </a:gsLst>
                  <a:lin ang="5400000" scaled="0"/>
                </a:gradFill>
                <a:latin typeface="-apple-system"/>
              </a:rPr>
              <a:t>&lt;-branch name -&gt;</a:t>
            </a:r>
            <a:r>
              <a:rPr lang="en-IN" sz="2000" b="1">
                <a:gradFill>
                  <a:gsLst>
                    <a:gs pos="2917">
                      <a:schemeClr val="tx1"/>
                    </a:gs>
                    <a:gs pos="30000">
                      <a:schemeClr val="tx1"/>
                    </a:gs>
                  </a:gsLst>
                  <a:lin ang="5400000" scaled="0"/>
                </a:gradFill>
                <a:latin typeface="-apple-system"/>
              </a:rPr>
              <a:t>                                    (to navigate) </a:t>
            </a:r>
          </a:p>
          <a:p>
            <a:pPr algn="l"/>
            <a:endParaRPr lang="en-IN" sz="2000" b="1">
              <a:gradFill>
                <a:gsLst>
                  <a:gs pos="2917">
                    <a:schemeClr val="tx1"/>
                  </a:gs>
                  <a:gs pos="30000">
                    <a:schemeClr val="tx1"/>
                  </a:gs>
                </a:gsLst>
                <a:lin ang="5400000" scaled="0"/>
              </a:gradFill>
              <a:latin typeface="-apple-system"/>
            </a:endParaRPr>
          </a:p>
          <a:p>
            <a:pPr algn="l"/>
            <a:r>
              <a:rPr lang="en-IN" sz="2000" b="1">
                <a:gradFill>
                  <a:gsLst>
                    <a:gs pos="2917">
                      <a:schemeClr val="tx1"/>
                    </a:gs>
                    <a:gs pos="30000">
                      <a:schemeClr val="tx1"/>
                    </a:gs>
                  </a:gsLst>
                  <a:lin ang="5400000" scaled="0"/>
                </a:gradFill>
                <a:latin typeface="-apple-system"/>
              </a:rPr>
              <a:t>git checkout –b </a:t>
            </a:r>
            <a:r>
              <a:rPr lang="en-IN" sz="2000">
                <a:gradFill>
                  <a:gsLst>
                    <a:gs pos="2917">
                      <a:schemeClr val="tx1"/>
                    </a:gs>
                    <a:gs pos="30000">
                      <a:schemeClr val="tx1"/>
                    </a:gs>
                  </a:gsLst>
                  <a:lin ang="5400000" scaled="0"/>
                </a:gradFill>
                <a:latin typeface="-apple-system"/>
              </a:rPr>
              <a:t>&lt;-new branch name -&gt;                     </a:t>
            </a:r>
            <a:r>
              <a:rPr lang="en-IN" sz="2000" b="1">
                <a:gradFill>
                  <a:gsLst>
                    <a:gs pos="2917">
                      <a:schemeClr val="tx1"/>
                    </a:gs>
                    <a:gs pos="30000">
                      <a:schemeClr val="tx1"/>
                    </a:gs>
                  </a:gsLst>
                  <a:lin ang="5400000" scaled="0"/>
                </a:gradFill>
                <a:latin typeface="-apple-system"/>
              </a:rPr>
              <a:t>( to create new branch ) </a:t>
            </a:r>
          </a:p>
          <a:p>
            <a:pPr algn="l"/>
            <a:endParaRPr lang="en-IN" sz="2000" b="1">
              <a:gradFill>
                <a:gsLst>
                  <a:gs pos="2917">
                    <a:schemeClr val="tx1"/>
                  </a:gs>
                  <a:gs pos="30000">
                    <a:schemeClr val="tx1"/>
                  </a:gs>
                </a:gsLst>
                <a:lin ang="5400000" scaled="0"/>
              </a:gradFill>
              <a:latin typeface="-apple-system"/>
            </a:endParaRPr>
          </a:p>
          <a:p>
            <a:pPr algn="l"/>
            <a:r>
              <a:rPr lang="en-IN" sz="2000" b="1">
                <a:gradFill>
                  <a:gsLst>
                    <a:gs pos="2917">
                      <a:schemeClr val="tx1"/>
                    </a:gs>
                    <a:gs pos="30000">
                      <a:schemeClr val="tx1"/>
                    </a:gs>
                  </a:gsLst>
                  <a:lin ang="5400000" scaled="0"/>
                </a:gradFill>
                <a:latin typeface="-apple-system"/>
              </a:rPr>
              <a:t>git branch –d  </a:t>
            </a:r>
            <a:r>
              <a:rPr lang="en-IN" sz="2000">
                <a:gradFill>
                  <a:gsLst>
                    <a:gs pos="2917">
                      <a:schemeClr val="tx1"/>
                    </a:gs>
                    <a:gs pos="30000">
                      <a:schemeClr val="tx1"/>
                    </a:gs>
                  </a:gsLst>
                  <a:lin ang="5400000" scaled="0"/>
                </a:gradFill>
                <a:latin typeface="-apple-system"/>
              </a:rPr>
              <a:t>&lt;- branch name -&gt;                                </a:t>
            </a:r>
            <a:r>
              <a:rPr lang="en-IN" sz="2000" b="1">
                <a:gradFill>
                  <a:gsLst>
                    <a:gs pos="2917">
                      <a:schemeClr val="tx1"/>
                    </a:gs>
                    <a:gs pos="30000">
                      <a:schemeClr val="tx1"/>
                    </a:gs>
                  </a:gsLst>
                  <a:lin ang="5400000" scaled="0"/>
                </a:gradFill>
                <a:latin typeface="-apple-system"/>
              </a:rPr>
              <a:t>(to delete branch) </a:t>
            </a:r>
          </a:p>
        </p:txBody>
      </p:sp>
      <p:sp>
        <p:nvSpPr>
          <p:cNvPr id="3" name="TextBox 2">
            <a:extLst>
              <a:ext uri="{FF2B5EF4-FFF2-40B4-BE49-F238E27FC236}">
                <a16:creationId xmlns:a16="http://schemas.microsoft.com/office/drawing/2014/main" id="{3C0AD743-05EC-744E-FD0E-30E1D5DA44EB}"/>
              </a:ext>
            </a:extLst>
          </p:cNvPr>
          <p:cNvSpPr txBox="1"/>
          <p:nvPr/>
        </p:nvSpPr>
        <p:spPr>
          <a:xfrm>
            <a:off x="972671" y="797859"/>
            <a:ext cx="2789353" cy="430887"/>
          </a:xfrm>
          <a:prstGeom prst="rect">
            <a:avLst/>
          </a:prstGeom>
          <a:noFill/>
        </p:spPr>
        <p:txBody>
          <a:bodyPr wrap="none" lIns="0" tIns="0" rIns="0" bIns="0" rtlCol="0">
            <a:spAutoFit/>
          </a:bodyPr>
          <a:lstStyle/>
          <a:p>
            <a:pPr algn="l"/>
            <a:r>
              <a:rPr lang="en-IN" sz="2800" b="1">
                <a:gradFill>
                  <a:gsLst>
                    <a:gs pos="2917">
                      <a:schemeClr val="tx1"/>
                    </a:gs>
                    <a:gs pos="30000">
                      <a:schemeClr val="tx1"/>
                    </a:gs>
                  </a:gsLst>
                  <a:lin ang="5400000" scaled="0"/>
                </a:gradFill>
                <a:latin typeface="-apple-system"/>
              </a:rPr>
              <a:t>Branch Commands</a:t>
            </a:r>
          </a:p>
        </p:txBody>
      </p:sp>
    </p:spTree>
    <p:extLst>
      <p:ext uri="{BB962C8B-B14F-4D97-AF65-F5344CB8AC3E}">
        <p14:creationId xmlns:p14="http://schemas.microsoft.com/office/powerpoint/2010/main" val="252859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D436F-F77F-7AA1-2AAB-F39A94B446C8}"/>
              </a:ext>
            </a:extLst>
          </p:cNvPr>
          <p:cNvSpPr txBox="1"/>
          <p:nvPr/>
        </p:nvSpPr>
        <p:spPr>
          <a:xfrm>
            <a:off x="972670" y="1680882"/>
            <a:ext cx="10659036" cy="3631763"/>
          </a:xfrm>
          <a:prstGeom prst="rect">
            <a:avLst/>
          </a:prstGeom>
          <a:noFill/>
        </p:spPr>
        <p:txBody>
          <a:bodyPr wrap="square" lIns="0" tIns="0" rIns="0" bIns="0" rtlCol="0">
            <a:spAutoFit/>
          </a:bodyPr>
          <a:lstStyle/>
          <a:p>
            <a:pPr algn="l"/>
            <a:r>
              <a:rPr lang="en-IN" sz="2400" b="1">
                <a:gradFill>
                  <a:gsLst>
                    <a:gs pos="2917">
                      <a:schemeClr val="tx1"/>
                    </a:gs>
                    <a:gs pos="30000">
                      <a:schemeClr val="tx1"/>
                    </a:gs>
                  </a:gsLst>
                  <a:lin ang="5400000" scaled="0"/>
                </a:gradFill>
                <a:latin typeface="-apple-system"/>
              </a:rPr>
              <a:t>1 way </a:t>
            </a:r>
          </a:p>
          <a:p>
            <a:pPr algn="l"/>
            <a:br>
              <a:rPr lang="en-IN" sz="2000" b="1">
                <a:gradFill>
                  <a:gsLst>
                    <a:gs pos="2917">
                      <a:schemeClr val="tx1"/>
                    </a:gs>
                    <a:gs pos="30000">
                      <a:schemeClr val="tx1"/>
                    </a:gs>
                  </a:gsLst>
                  <a:lin ang="5400000" scaled="0"/>
                </a:gradFill>
                <a:latin typeface="-apple-system"/>
              </a:rPr>
            </a:br>
            <a:r>
              <a:rPr lang="en-IN" sz="2000" b="1">
                <a:gradFill>
                  <a:gsLst>
                    <a:gs pos="2917">
                      <a:schemeClr val="tx1"/>
                    </a:gs>
                    <a:gs pos="30000">
                      <a:schemeClr val="tx1"/>
                    </a:gs>
                  </a:gsLst>
                  <a:lin ang="5400000" scaled="0"/>
                </a:gradFill>
                <a:latin typeface="-apple-system"/>
              </a:rPr>
              <a:t>git diff </a:t>
            </a:r>
            <a:r>
              <a:rPr lang="en-IN" sz="2000">
                <a:gradFill>
                  <a:gsLst>
                    <a:gs pos="2917">
                      <a:schemeClr val="tx1"/>
                    </a:gs>
                    <a:gs pos="30000">
                      <a:schemeClr val="tx1"/>
                    </a:gs>
                  </a:gsLst>
                  <a:lin ang="5400000" scaled="0"/>
                </a:gradFill>
                <a:latin typeface="-apple-system"/>
              </a:rPr>
              <a:t>&lt;-branch name -&gt;                                              </a:t>
            </a:r>
            <a:r>
              <a:rPr lang="en-IN" sz="2000" b="1">
                <a:gradFill>
                  <a:gsLst>
                    <a:gs pos="2917">
                      <a:schemeClr val="tx1"/>
                    </a:gs>
                    <a:gs pos="30000">
                      <a:schemeClr val="tx1"/>
                    </a:gs>
                  </a:gsLst>
                  <a:lin ang="5400000" scaled="0"/>
                </a:gradFill>
                <a:latin typeface="-apple-system"/>
              </a:rPr>
              <a:t>(to compare branch, name ,files etc )</a:t>
            </a:r>
          </a:p>
          <a:p>
            <a:pPr algn="l"/>
            <a:endParaRPr lang="en-IN" sz="2000" b="1">
              <a:gradFill>
                <a:gsLst>
                  <a:gs pos="2917">
                    <a:schemeClr val="tx1"/>
                  </a:gs>
                  <a:gs pos="30000">
                    <a:schemeClr val="tx1"/>
                  </a:gs>
                </a:gsLst>
                <a:lin ang="5400000" scaled="0"/>
              </a:gradFill>
              <a:latin typeface="-apple-system"/>
            </a:endParaRPr>
          </a:p>
          <a:p>
            <a:pPr algn="l"/>
            <a:r>
              <a:rPr lang="en-IN" sz="2000" b="1">
                <a:gradFill>
                  <a:gsLst>
                    <a:gs pos="2917">
                      <a:schemeClr val="tx1"/>
                    </a:gs>
                    <a:gs pos="30000">
                      <a:schemeClr val="tx1"/>
                    </a:gs>
                  </a:gsLst>
                  <a:lin ang="5400000" scaled="0"/>
                </a:gradFill>
                <a:latin typeface="-apple-system"/>
              </a:rPr>
              <a:t>git merge </a:t>
            </a:r>
            <a:r>
              <a:rPr lang="en-IN" sz="2000">
                <a:gradFill>
                  <a:gsLst>
                    <a:gs pos="2917">
                      <a:schemeClr val="tx1"/>
                    </a:gs>
                    <a:gs pos="30000">
                      <a:schemeClr val="tx1"/>
                    </a:gs>
                  </a:gsLst>
                  <a:lin ang="5400000" scaled="0"/>
                </a:gradFill>
                <a:latin typeface="-apple-system"/>
              </a:rPr>
              <a:t>&lt;-branch name -&gt;                                        </a:t>
            </a:r>
            <a:r>
              <a:rPr lang="en-IN" sz="2000" b="1">
                <a:gradFill>
                  <a:gsLst>
                    <a:gs pos="2917">
                      <a:schemeClr val="tx1"/>
                    </a:gs>
                    <a:gs pos="30000">
                      <a:schemeClr val="tx1"/>
                    </a:gs>
                  </a:gsLst>
                  <a:lin ang="5400000" scaled="0"/>
                </a:gradFill>
                <a:latin typeface="-apple-system"/>
              </a:rPr>
              <a:t> (to merge 2 branches ) </a:t>
            </a:r>
          </a:p>
          <a:p>
            <a:pPr algn="l"/>
            <a:br>
              <a:rPr lang="en-IN" sz="2000" b="1">
                <a:gradFill>
                  <a:gsLst>
                    <a:gs pos="2917">
                      <a:schemeClr val="tx1"/>
                    </a:gs>
                    <a:gs pos="30000">
                      <a:schemeClr val="tx1"/>
                    </a:gs>
                  </a:gsLst>
                  <a:lin ang="5400000" scaled="0"/>
                </a:gradFill>
                <a:latin typeface="-apple-system"/>
              </a:rPr>
            </a:br>
            <a:br>
              <a:rPr lang="en-IN" sz="2000" b="1">
                <a:gradFill>
                  <a:gsLst>
                    <a:gs pos="2917">
                      <a:schemeClr val="tx1"/>
                    </a:gs>
                    <a:gs pos="30000">
                      <a:schemeClr val="tx1"/>
                    </a:gs>
                  </a:gsLst>
                  <a:lin ang="5400000" scaled="0"/>
                </a:gradFill>
                <a:latin typeface="-apple-system"/>
              </a:rPr>
            </a:br>
            <a:r>
              <a:rPr lang="en-IN" sz="2400" b="1">
                <a:gradFill>
                  <a:gsLst>
                    <a:gs pos="2917">
                      <a:schemeClr val="tx1"/>
                    </a:gs>
                    <a:gs pos="30000">
                      <a:schemeClr val="tx1"/>
                    </a:gs>
                  </a:gsLst>
                  <a:lin ang="5400000" scaled="0"/>
                </a:gradFill>
                <a:latin typeface="-apple-system"/>
              </a:rPr>
              <a:t>2 way</a:t>
            </a:r>
          </a:p>
          <a:p>
            <a:pPr algn="l"/>
            <a:endParaRPr lang="en-IN" sz="2400" b="1">
              <a:gradFill>
                <a:gsLst>
                  <a:gs pos="2917">
                    <a:schemeClr val="tx1"/>
                  </a:gs>
                  <a:gs pos="30000">
                    <a:schemeClr val="tx1"/>
                  </a:gs>
                </a:gsLst>
                <a:lin ang="5400000" scaled="0"/>
              </a:gradFill>
              <a:latin typeface="-apple-system"/>
            </a:endParaRPr>
          </a:p>
          <a:p>
            <a:pPr algn="l"/>
            <a:r>
              <a:rPr lang="en-IN" sz="2400" b="1">
                <a:gradFill>
                  <a:gsLst>
                    <a:gs pos="2917">
                      <a:schemeClr val="tx1"/>
                    </a:gs>
                    <a:gs pos="30000">
                      <a:schemeClr val="tx1"/>
                    </a:gs>
                  </a:gsLst>
                  <a:lin ang="5400000" scaled="0"/>
                </a:gradFill>
                <a:latin typeface="-apple-system"/>
              </a:rPr>
              <a:t>Create a PR </a:t>
            </a:r>
          </a:p>
          <a:p>
            <a:pPr algn="l"/>
            <a:endParaRPr lang="en-IN" sz="2000" b="1">
              <a:gradFill>
                <a:gsLst>
                  <a:gs pos="2917">
                    <a:schemeClr val="tx1"/>
                  </a:gs>
                  <a:gs pos="30000">
                    <a:schemeClr val="tx1"/>
                  </a:gs>
                </a:gsLst>
                <a:lin ang="5400000" scaled="0"/>
              </a:gradFill>
              <a:latin typeface="-apple-system"/>
            </a:endParaRPr>
          </a:p>
        </p:txBody>
      </p:sp>
      <p:sp>
        <p:nvSpPr>
          <p:cNvPr id="3" name="TextBox 2">
            <a:extLst>
              <a:ext uri="{FF2B5EF4-FFF2-40B4-BE49-F238E27FC236}">
                <a16:creationId xmlns:a16="http://schemas.microsoft.com/office/drawing/2014/main" id="{3C0AD743-05EC-744E-FD0E-30E1D5DA44EB}"/>
              </a:ext>
            </a:extLst>
          </p:cNvPr>
          <p:cNvSpPr txBox="1"/>
          <p:nvPr/>
        </p:nvSpPr>
        <p:spPr>
          <a:xfrm>
            <a:off x="972671" y="797859"/>
            <a:ext cx="3075137" cy="430887"/>
          </a:xfrm>
          <a:prstGeom prst="rect">
            <a:avLst/>
          </a:prstGeom>
          <a:noFill/>
        </p:spPr>
        <p:txBody>
          <a:bodyPr wrap="none" lIns="0" tIns="0" rIns="0" bIns="0" rtlCol="0">
            <a:spAutoFit/>
          </a:bodyPr>
          <a:lstStyle/>
          <a:p>
            <a:pPr algn="l"/>
            <a:r>
              <a:rPr lang="en-IN" sz="2800" b="1">
                <a:gradFill>
                  <a:gsLst>
                    <a:gs pos="2917">
                      <a:schemeClr val="tx1"/>
                    </a:gs>
                    <a:gs pos="30000">
                      <a:schemeClr val="tx1"/>
                    </a:gs>
                  </a:gsLst>
                  <a:lin ang="5400000" scaled="0"/>
                </a:gradFill>
                <a:latin typeface="-apple-system"/>
              </a:rPr>
              <a:t>Merging Commands</a:t>
            </a:r>
          </a:p>
        </p:txBody>
      </p:sp>
    </p:spTree>
    <p:extLst>
      <p:ext uri="{BB962C8B-B14F-4D97-AF65-F5344CB8AC3E}">
        <p14:creationId xmlns:p14="http://schemas.microsoft.com/office/powerpoint/2010/main" val="19276882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910991" y="3028890"/>
            <a:ext cx="3284491" cy="553998"/>
          </a:xfrm>
        </p:spPr>
        <p:txBody>
          <a:bodyPr/>
          <a:lstStyle/>
          <a:p>
            <a:r>
              <a:rPr lang="en-US" b="1" i="0">
                <a:effectLst/>
                <a:latin typeface="-apple-system"/>
              </a:rPr>
              <a:t>Collaborating</a:t>
            </a:r>
            <a:endParaRPr lang="en-US"/>
          </a:p>
        </p:txBody>
      </p:sp>
      <p:pic>
        <p:nvPicPr>
          <p:cNvPr id="14" name="Picture 13" descr="A group of young men looking at a computer&#10;&#10;Description automatically generated">
            <a:extLst>
              <a:ext uri="{FF2B5EF4-FFF2-40B4-BE49-F238E27FC236}">
                <a16:creationId xmlns:a16="http://schemas.microsoft.com/office/drawing/2014/main" id="{023ECEA9-E6D5-1DB3-971D-03889A2038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84109" y="949643"/>
            <a:ext cx="6856105" cy="4532219"/>
          </a:xfrm>
          <a:prstGeom prst="rect">
            <a:avLst/>
          </a:prstGeom>
        </p:spPr>
      </p:pic>
    </p:spTree>
    <p:extLst>
      <p:ext uri="{BB962C8B-B14F-4D97-AF65-F5344CB8AC3E}">
        <p14:creationId xmlns:p14="http://schemas.microsoft.com/office/powerpoint/2010/main" val="28024612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FE68-6C47-5A9E-F65C-3E10EAFADCDE}"/>
              </a:ext>
            </a:extLst>
          </p:cNvPr>
          <p:cNvSpPr>
            <a:spLocks noGrp="1"/>
          </p:cNvSpPr>
          <p:nvPr>
            <p:ph type="title"/>
          </p:nvPr>
        </p:nvSpPr>
        <p:spPr>
          <a:xfrm>
            <a:off x="588263" y="457200"/>
            <a:ext cx="11018520" cy="553998"/>
          </a:xfrm>
        </p:spPr>
        <p:txBody>
          <a:bodyPr/>
          <a:lstStyle/>
          <a:p>
            <a:r>
              <a:rPr lang="en-IN" b="1" i="0">
                <a:effectLst/>
                <a:latin typeface="-apple-system"/>
              </a:rPr>
              <a:t>Let’s get started!</a:t>
            </a:r>
            <a:endParaRPr lang="en-US">
              <a:cs typeface="Segoe UI"/>
            </a:endParaRPr>
          </a:p>
        </p:txBody>
      </p:sp>
      <p:sp>
        <p:nvSpPr>
          <p:cNvPr id="3" name="Text Placeholder 2">
            <a:extLst>
              <a:ext uri="{FF2B5EF4-FFF2-40B4-BE49-F238E27FC236}">
                <a16:creationId xmlns:a16="http://schemas.microsoft.com/office/drawing/2014/main" id="{AF572BAA-C2A2-78D3-53DC-79BB1B7C8FFA}"/>
              </a:ext>
            </a:extLst>
          </p:cNvPr>
          <p:cNvSpPr>
            <a:spLocks noGrp="1"/>
          </p:cNvSpPr>
          <p:nvPr>
            <p:ph type="body" sz="quarter" idx="10"/>
          </p:nvPr>
        </p:nvSpPr>
        <p:spPr>
          <a:xfrm>
            <a:off x="586390" y="1434370"/>
            <a:ext cx="11018520" cy="1440394"/>
          </a:xfrm>
        </p:spPr>
        <p:txBody>
          <a:bodyPr vert="horz" wrap="square" lIns="0" tIns="0" rIns="0" bIns="0" rtlCol="0" anchor="t">
            <a:spAutoFit/>
          </a:bodyPr>
          <a:lstStyle/>
          <a:p>
            <a:r>
              <a:rPr lang="en-IN" b="1" i="0">
                <a:effectLst/>
                <a:latin typeface="-apple-system"/>
              </a:rPr>
              <a:t>What is Version Control?</a:t>
            </a:r>
          </a:p>
          <a:p>
            <a:br>
              <a:rPr lang="en-US">
                <a:latin typeface="Segoe UI Semilight"/>
                <a:cs typeface="Segoe UI Semilight"/>
              </a:rPr>
            </a:br>
            <a:r>
              <a:rPr lang="en-US" sz="1600" b="0" i="0">
                <a:solidFill>
                  <a:srgbClr val="0A0A23"/>
                </a:solidFill>
                <a:effectLst/>
                <a:latin typeface="Lato" panose="020F0502020204030204" pitchFamily="34" charset="0"/>
              </a:rPr>
              <a:t>Version control is a system that records changes to a file or set of files over time so that you can recall specific versions later. So ideally, we can place any file in the computer on version control.</a:t>
            </a:r>
            <a:endParaRPr lang="en-US" sz="1600">
              <a:latin typeface="Segoe UI Semilight"/>
              <a:cs typeface="Segoe UI Semilight"/>
            </a:endParaRPr>
          </a:p>
        </p:txBody>
      </p:sp>
      <p:pic>
        <p:nvPicPr>
          <p:cNvPr id="5" name="Picture 4" descr="A diagram of a working repository&#10;&#10;Description automatically generated">
            <a:extLst>
              <a:ext uri="{FF2B5EF4-FFF2-40B4-BE49-F238E27FC236}">
                <a16:creationId xmlns:a16="http://schemas.microsoft.com/office/drawing/2014/main" id="{C0E04BA3-D692-783E-FD24-5E80CAC3FE8B}"/>
              </a:ext>
            </a:extLst>
          </p:cNvPr>
          <p:cNvPicPr>
            <a:picLocks noChangeAspect="1"/>
          </p:cNvPicPr>
          <p:nvPr/>
        </p:nvPicPr>
        <p:blipFill>
          <a:blip r:embed="rId3"/>
          <a:stretch>
            <a:fillRect/>
          </a:stretch>
        </p:blipFill>
        <p:spPr>
          <a:xfrm>
            <a:off x="3158308" y="3297936"/>
            <a:ext cx="5874684" cy="2433348"/>
          </a:xfrm>
          <a:prstGeom prst="rect">
            <a:avLst/>
          </a:prstGeom>
        </p:spPr>
      </p:pic>
    </p:spTree>
    <p:extLst>
      <p:ext uri="{BB962C8B-B14F-4D97-AF65-F5344CB8AC3E}">
        <p14:creationId xmlns:p14="http://schemas.microsoft.com/office/powerpoint/2010/main" val="8397406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73B6E66-D0E9-B6A3-99DD-76B4B09F336A}"/>
              </a:ext>
            </a:extLst>
          </p:cNvPr>
          <p:cNvSpPr/>
          <p:nvPr/>
        </p:nvSpPr>
        <p:spPr bwMode="auto">
          <a:xfrm>
            <a:off x="174812" y="3274212"/>
            <a:ext cx="3617260"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373111" y="332032"/>
            <a:ext cx="11018520" cy="430887"/>
          </a:xfrm>
        </p:spPr>
        <p:txBody>
          <a:bodyPr/>
          <a:lstStyle/>
          <a:p>
            <a:pPr algn="ctr"/>
            <a:r>
              <a:rPr lang="en-US" sz="2800" b="0" i="0">
                <a:solidFill>
                  <a:srgbClr val="0A0A23"/>
                </a:solidFill>
                <a:effectLst/>
                <a:latin typeface="-apple-system"/>
              </a:rPr>
              <a:t>Now below is an example of a project my friend and I are collaborating on:</a:t>
            </a:r>
            <a:endParaRPr lang="en-US" sz="2800">
              <a:latin typeface="-apple-system"/>
            </a:endParaRPr>
          </a:p>
        </p:txBody>
      </p:sp>
      <p:pic>
        <p:nvPicPr>
          <p:cNvPr id="10242" name="Picture 2" descr="1*2-tl2rHsgPqiv88aI55CPw">
            <a:extLst>
              <a:ext uri="{FF2B5EF4-FFF2-40B4-BE49-F238E27FC236}">
                <a16:creationId xmlns:a16="http://schemas.microsoft.com/office/drawing/2014/main" id="{C8135802-4014-90EB-D602-492250AF1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565" y="1362075"/>
            <a:ext cx="7620000" cy="41338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A2A5D6A-94DB-C427-D4D2-E1D323B1E27A}"/>
              </a:ext>
            </a:extLst>
          </p:cNvPr>
          <p:cNvSpPr>
            <a:spLocks noChangeArrowheads="1"/>
          </p:cNvSpPr>
          <p:nvPr/>
        </p:nvSpPr>
        <p:spPr bwMode="auto">
          <a:xfrm>
            <a:off x="373111" y="3415116"/>
            <a:ext cx="341896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pple-system"/>
              </a:rPr>
              <a:t>$ git pull origin main</a:t>
            </a:r>
          </a:p>
        </p:txBody>
      </p:sp>
    </p:spTree>
    <p:extLst>
      <p:ext uri="{BB962C8B-B14F-4D97-AF65-F5344CB8AC3E}">
        <p14:creationId xmlns:p14="http://schemas.microsoft.com/office/powerpoint/2010/main" val="10753639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EF58134-0169-71C3-5297-7264CC93E7F9}"/>
              </a:ext>
            </a:extLst>
          </p:cNvPr>
          <p:cNvSpPr/>
          <p:nvPr/>
        </p:nvSpPr>
        <p:spPr bwMode="auto">
          <a:xfrm>
            <a:off x="376517" y="329452"/>
            <a:ext cx="4249271"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1">
            <a:extLst>
              <a:ext uri="{FF2B5EF4-FFF2-40B4-BE49-F238E27FC236}">
                <a16:creationId xmlns:a16="http://schemas.microsoft.com/office/drawing/2014/main" id="{BFC8FAF8-F083-152A-CC22-FE90C7D456AF}"/>
              </a:ext>
            </a:extLst>
          </p:cNvPr>
          <p:cNvSpPr>
            <a:spLocks noChangeArrowheads="1"/>
          </p:cNvSpPr>
          <p:nvPr/>
        </p:nvSpPr>
        <p:spPr bwMode="auto">
          <a:xfrm>
            <a:off x="470647" y="470356"/>
            <a:ext cx="44913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pple-system"/>
              </a:rPr>
              <a:t>$ git fetch AND $ git merge </a:t>
            </a:r>
          </a:p>
        </p:txBody>
      </p:sp>
      <p:sp>
        <p:nvSpPr>
          <p:cNvPr id="12" name="TextBox 11">
            <a:extLst>
              <a:ext uri="{FF2B5EF4-FFF2-40B4-BE49-F238E27FC236}">
                <a16:creationId xmlns:a16="http://schemas.microsoft.com/office/drawing/2014/main" id="{B6868FFC-2573-A379-8BCC-65CE2FC42AF4}"/>
              </a:ext>
            </a:extLst>
          </p:cNvPr>
          <p:cNvSpPr txBox="1"/>
          <p:nvPr/>
        </p:nvSpPr>
        <p:spPr>
          <a:xfrm>
            <a:off x="376517" y="1336209"/>
            <a:ext cx="6736976" cy="635559"/>
          </a:xfrm>
          <a:prstGeom prst="rect">
            <a:avLst/>
          </a:prstGeom>
          <a:noFill/>
        </p:spPr>
        <p:txBody>
          <a:bodyPr wrap="square">
            <a:spAutoFit/>
          </a:bodyPr>
          <a:lstStyle/>
          <a:p>
            <a:r>
              <a:rPr lang="en-US" b="0" i="0">
                <a:solidFill>
                  <a:srgbClr val="0A0A23"/>
                </a:solidFill>
                <a:effectLst/>
                <a:latin typeface="Lato" panose="020F0502020204030203" pitchFamily="34" charset="0"/>
              </a:rPr>
              <a:t>When you use git pull, Git tries to automatically do your work for you. </a:t>
            </a:r>
            <a:endParaRPr lang="en-IN"/>
          </a:p>
        </p:txBody>
      </p:sp>
      <p:sp>
        <p:nvSpPr>
          <p:cNvPr id="14" name="TextBox 13">
            <a:extLst>
              <a:ext uri="{FF2B5EF4-FFF2-40B4-BE49-F238E27FC236}">
                <a16:creationId xmlns:a16="http://schemas.microsoft.com/office/drawing/2014/main" id="{4D5E4D4A-E44D-9995-76F5-79F1713C789E}"/>
              </a:ext>
            </a:extLst>
          </p:cNvPr>
          <p:cNvSpPr txBox="1"/>
          <p:nvPr/>
        </p:nvSpPr>
        <p:spPr>
          <a:xfrm>
            <a:off x="376517" y="2265831"/>
            <a:ext cx="6736976" cy="907171"/>
          </a:xfrm>
          <a:prstGeom prst="rect">
            <a:avLst/>
          </a:prstGeom>
          <a:noFill/>
        </p:spPr>
        <p:txBody>
          <a:bodyPr wrap="square">
            <a:spAutoFit/>
          </a:bodyPr>
          <a:lstStyle/>
          <a:p>
            <a:r>
              <a:rPr lang="en-US" b="0" i="0">
                <a:solidFill>
                  <a:srgbClr val="0A0A23"/>
                </a:solidFill>
                <a:effectLst/>
                <a:latin typeface="Lato" panose="020F0502020204030203" pitchFamily="34" charset="0"/>
              </a:rPr>
              <a:t>When you </a:t>
            </a:r>
            <a:r>
              <a:rPr lang="en-US"/>
              <a:t>git fetch</a:t>
            </a:r>
            <a:r>
              <a:rPr lang="en-US" b="0" i="0">
                <a:solidFill>
                  <a:srgbClr val="0A0A23"/>
                </a:solidFill>
                <a:effectLst/>
                <a:latin typeface="Lato" panose="020F0502020204030203" pitchFamily="34" charset="0"/>
              </a:rPr>
              <a:t>, Git gathers any commits from the target branch that do not exist in your current branch and </a:t>
            </a:r>
            <a:r>
              <a:rPr lang="en-US" b="1" i="0">
                <a:effectLst/>
                <a:latin typeface="Lato" panose="020F0502020204030203" pitchFamily="34" charset="0"/>
              </a:rPr>
              <a:t>stores them in your local repository</a:t>
            </a:r>
            <a:r>
              <a:rPr lang="en-US" b="0" i="0">
                <a:solidFill>
                  <a:srgbClr val="0A0A23"/>
                </a:solidFill>
                <a:effectLst/>
                <a:latin typeface="Lato" panose="020F0502020204030203" pitchFamily="34" charset="0"/>
              </a:rPr>
              <a:t>. </a:t>
            </a:r>
            <a:endParaRPr lang="en-IN"/>
          </a:p>
        </p:txBody>
      </p:sp>
    </p:spTree>
    <p:extLst>
      <p:ext uri="{BB962C8B-B14F-4D97-AF65-F5344CB8AC3E}">
        <p14:creationId xmlns:p14="http://schemas.microsoft.com/office/powerpoint/2010/main" val="9887419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205490" y="186305"/>
            <a:ext cx="6280370" cy="553998"/>
          </a:xfrm>
        </p:spPr>
        <p:txBody>
          <a:bodyPr/>
          <a:lstStyle/>
          <a:p>
            <a:pPr algn="ctr"/>
            <a:r>
              <a:rPr lang="en-US"/>
              <a:t>Resolving </a:t>
            </a:r>
            <a:r>
              <a:rPr lang="en-US">
                <a:solidFill>
                  <a:schemeClr val="tx1"/>
                </a:solidFill>
              </a:rPr>
              <a:t>Merge Conflicts </a:t>
            </a:r>
          </a:p>
        </p:txBody>
      </p:sp>
      <p:sp>
        <p:nvSpPr>
          <p:cNvPr id="3" name="TextBox 2">
            <a:extLst>
              <a:ext uri="{FF2B5EF4-FFF2-40B4-BE49-F238E27FC236}">
                <a16:creationId xmlns:a16="http://schemas.microsoft.com/office/drawing/2014/main" id="{AA050F53-9F64-891A-5192-28B0B95B89B2}"/>
              </a:ext>
            </a:extLst>
          </p:cNvPr>
          <p:cNvSpPr txBox="1"/>
          <p:nvPr/>
        </p:nvSpPr>
        <p:spPr>
          <a:xfrm>
            <a:off x="870620" y="1176919"/>
            <a:ext cx="5867828" cy="923330"/>
          </a:xfrm>
          <a:prstGeom prst="rect">
            <a:avLst/>
          </a:prstGeom>
          <a:noFill/>
        </p:spPr>
        <p:txBody>
          <a:bodyPr wrap="square" lIns="0" tIns="0" rIns="0" bIns="0" rtlCol="0">
            <a:spAutoFit/>
          </a:bodyPr>
          <a:lstStyle/>
          <a:p>
            <a:pPr algn="l"/>
            <a:r>
              <a:rPr lang="en-IN" sz="2000">
                <a:gradFill>
                  <a:gsLst>
                    <a:gs pos="2917">
                      <a:schemeClr val="tx1"/>
                    </a:gs>
                    <a:gs pos="30000">
                      <a:schemeClr val="tx1"/>
                    </a:gs>
                  </a:gsLst>
                  <a:lin ang="5400000" scaled="0"/>
                </a:gradFill>
              </a:rPr>
              <a:t>An Event that takes places where git is unable to automatically resolve the differences in code </a:t>
            </a:r>
          </a:p>
          <a:p>
            <a:pPr algn="l"/>
            <a:r>
              <a:rPr lang="en-IN" sz="2000">
                <a:gradFill>
                  <a:gsLst>
                    <a:gs pos="2917">
                      <a:schemeClr val="tx1"/>
                    </a:gs>
                    <a:gs pos="30000">
                      <a:schemeClr val="tx1"/>
                    </a:gs>
                  </a:gsLst>
                  <a:lin ang="5400000" scaled="0"/>
                </a:gradFill>
              </a:rPr>
              <a:t>between two commits.</a:t>
            </a:r>
          </a:p>
        </p:txBody>
      </p:sp>
      <p:pic>
        <p:nvPicPr>
          <p:cNvPr id="18434" name="Picture 2" descr="3.3 Identify skills and approaches needed for resolving conflicts ...">
            <a:extLst>
              <a:ext uri="{FF2B5EF4-FFF2-40B4-BE49-F238E27FC236}">
                <a16:creationId xmlns:a16="http://schemas.microsoft.com/office/drawing/2014/main" id="{DF80DC22-42C4-9F23-4E4A-DFDF3262C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759" y="2460812"/>
            <a:ext cx="5867828" cy="330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1562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413451" y="264797"/>
            <a:ext cx="4064419" cy="553998"/>
          </a:xfrm>
        </p:spPr>
        <p:txBody>
          <a:bodyPr/>
          <a:lstStyle/>
          <a:p>
            <a:pPr algn="ctr"/>
            <a:r>
              <a:rPr lang="en-US">
                <a:solidFill>
                  <a:schemeClr val="tx1"/>
                </a:solidFill>
              </a:rPr>
              <a:t>Undoing</a:t>
            </a:r>
            <a:r>
              <a:rPr lang="en-US"/>
              <a:t> Changes</a:t>
            </a:r>
          </a:p>
        </p:txBody>
      </p:sp>
      <p:sp>
        <p:nvSpPr>
          <p:cNvPr id="3" name="TextBox 2">
            <a:extLst>
              <a:ext uri="{FF2B5EF4-FFF2-40B4-BE49-F238E27FC236}">
                <a16:creationId xmlns:a16="http://schemas.microsoft.com/office/drawing/2014/main" id="{249D520F-BAF0-1723-6CAF-9CE88D78141C}"/>
              </a:ext>
            </a:extLst>
          </p:cNvPr>
          <p:cNvSpPr txBox="1"/>
          <p:nvPr/>
        </p:nvSpPr>
        <p:spPr>
          <a:xfrm>
            <a:off x="820271" y="1425388"/>
            <a:ext cx="11228294" cy="3943772"/>
          </a:xfrm>
          <a:prstGeom prst="rect">
            <a:avLst/>
          </a:prstGeom>
          <a:noFill/>
        </p:spPr>
        <p:txBody>
          <a:bodyPr wrap="square" lIns="0" tIns="0" rIns="0" bIns="0" rtlCol="0">
            <a:spAutoFit/>
          </a:bodyPr>
          <a:lstStyle/>
          <a:p>
            <a:pPr algn="l"/>
            <a:r>
              <a:rPr lang="en-IN" sz="2000" b="1"/>
              <a:t>Case 1 : staged changes  (add) </a:t>
            </a:r>
          </a:p>
          <a:p>
            <a:pPr algn="l">
              <a:lnSpc>
                <a:spcPct val="150000"/>
              </a:lnSpc>
            </a:pPr>
            <a:r>
              <a:rPr lang="en-IN" sz="2000" b="1">
                <a:gradFill>
                  <a:gsLst>
                    <a:gs pos="2917">
                      <a:schemeClr val="tx1"/>
                    </a:gs>
                    <a:gs pos="30000">
                      <a:schemeClr val="tx1"/>
                    </a:gs>
                  </a:gsLst>
                  <a:lin ang="5400000" scaled="0"/>
                </a:gradFill>
              </a:rPr>
              <a:t>git reset </a:t>
            </a:r>
            <a:r>
              <a:rPr lang="en-IN" sz="2000">
                <a:gradFill>
                  <a:gsLst>
                    <a:gs pos="2917">
                      <a:schemeClr val="tx1"/>
                    </a:gs>
                    <a:gs pos="30000">
                      <a:schemeClr val="tx1"/>
                    </a:gs>
                  </a:gsLst>
                  <a:lin ang="5400000" scaled="0"/>
                </a:gradFill>
              </a:rPr>
              <a:t>&lt;-filename -&gt;    (single file) </a:t>
            </a:r>
          </a:p>
          <a:p>
            <a:pPr>
              <a:lnSpc>
                <a:spcPct val="150000"/>
              </a:lnSpc>
            </a:pPr>
            <a:r>
              <a:rPr lang="en-IN" sz="2000" b="1">
                <a:gradFill>
                  <a:gsLst>
                    <a:gs pos="2917">
                      <a:schemeClr val="tx1"/>
                    </a:gs>
                    <a:gs pos="30000">
                      <a:schemeClr val="tx1"/>
                    </a:gs>
                  </a:gsLst>
                  <a:lin ang="5400000" scaled="0"/>
                </a:gradFill>
              </a:rPr>
              <a:t>git reset                             </a:t>
            </a:r>
            <a:r>
              <a:rPr lang="en-IN" sz="2000">
                <a:gradFill>
                  <a:gsLst>
                    <a:gs pos="2917">
                      <a:schemeClr val="tx1"/>
                    </a:gs>
                    <a:gs pos="30000">
                      <a:schemeClr val="tx1"/>
                    </a:gs>
                  </a:gsLst>
                  <a:lin ang="5400000" scaled="0"/>
                </a:gradFill>
              </a:rPr>
              <a:t>(Multiple file)</a:t>
            </a:r>
            <a:br>
              <a:rPr lang="en-IN" sz="2000">
                <a:gradFill>
                  <a:gsLst>
                    <a:gs pos="2917">
                      <a:schemeClr val="tx1"/>
                    </a:gs>
                    <a:gs pos="30000">
                      <a:schemeClr val="tx1"/>
                    </a:gs>
                  </a:gsLst>
                  <a:lin ang="5400000" scaled="0"/>
                </a:gradFill>
              </a:rPr>
            </a:br>
            <a:br>
              <a:rPr lang="en-IN" sz="2000">
                <a:gradFill>
                  <a:gsLst>
                    <a:gs pos="2917">
                      <a:schemeClr val="tx1"/>
                    </a:gs>
                    <a:gs pos="30000">
                      <a:schemeClr val="tx1"/>
                    </a:gs>
                  </a:gsLst>
                  <a:lin ang="5400000" scaled="0"/>
                </a:gradFill>
              </a:rPr>
            </a:br>
            <a:r>
              <a:rPr lang="en-IN" sz="2000" b="1"/>
              <a:t>Case 2 : committed Changes (for one commit ) </a:t>
            </a:r>
          </a:p>
          <a:p>
            <a:pPr>
              <a:lnSpc>
                <a:spcPct val="150000"/>
              </a:lnSpc>
            </a:pPr>
            <a:r>
              <a:rPr lang="en-IN" sz="2000" b="1"/>
              <a:t>git reset HEAD ~1</a:t>
            </a:r>
          </a:p>
          <a:p>
            <a:pPr algn="l">
              <a:lnSpc>
                <a:spcPct val="150000"/>
              </a:lnSpc>
            </a:pPr>
            <a:br>
              <a:rPr lang="en-IN" sz="2000">
                <a:gradFill>
                  <a:gsLst>
                    <a:gs pos="2917">
                      <a:schemeClr val="tx1"/>
                    </a:gs>
                    <a:gs pos="30000">
                      <a:schemeClr val="tx1"/>
                    </a:gs>
                  </a:gsLst>
                  <a:lin ang="5400000" scaled="0"/>
                </a:gradFill>
              </a:rPr>
            </a:br>
            <a:br>
              <a:rPr lang="en-IN" sz="2000">
                <a:gradFill>
                  <a:gsLst>
                    <a:gs pos="2917">
                      <a:schemeClr val="tx1"/>
                    </a:gs>
                    <a:gs pos="30000">
                      <a:schemeClr val="tx1"/>
                    </a:gs>
                  </a:gsLst>
                  <a:lin ang="5400000" scaled="0"/>
                </a:gradFill>
              </a:rPr>
            </a:br>
            <a:endParaRPr lang="en-IN" sz="200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EB42DB4D-D0BF-B57B-E44D-55A0538282F3}"/>
              </a:ext>
            </a:extLst>
          </p:cNvPr>
          <p:cNvSpPr/>
          <p:nvPr/>
        </p:nvSpPr>
        <p:spPr bwMode="auto">
          <a:xfrm>
            <a:off x="4894729" y="3724834"/>
            <a:ext cx="632012" cy="6065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a:gradFill>
                  <a:gsLst>
                    <a:gs pos="0">
                      <a:srgbClr val="FFFFFF"/>
                    </a:gs>
                    <a:gs pos="100000">
                      <a:srgbClr val="FFFFFF"/>
                    </a:gs>
                  </a:gsLst>
                  <a:lin ang="5400000" scaled="0"/>
                </a:gradFill>
                <a:ea typeface="Segoe UI" pitchFamily="34" charset="0"/>
                <a:cs typeface="Segoe UI" pitchFamily="34" charset="0"/>
              </a:rPr>
              <a:t>1</a:t>
            </a:r>
          </a:p>
        </p:txBody>
      </p:sp>
      <p:sp>
        <p:nvSpPr>
          <p:cNvPr id="5" name="Rectangle 4">
            <a:extLst>
              <a:ext uri="{FF2B5EF4-FFF2-40B4-BE49-F238E27FC236}">
                <a16:creationId xmlns:a16="http://schemas.microsoft.com/office/drawing/2014/main" id="{F9D341C5-B4F2-E29A-FB6F-7A4CDA610963}"/>
              </a:ext>
            </a:extLst>
          </p:cNvPr>
          <p:cNvSpPr/>
          <p:nvPr/>
        </p:nvSpPr>
        <p:spPr bwMode="auto">
          <a:xfrm>
            <a:off x="8478371" y="3720353"/>
            <a:ext cx="632012" cy="61107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a:gradFill>
                  <a:gsLst>
                    <a:gs pos="0">
                      <a:srgbClr val="FFFFFF"/>
                    </a:gs>
                    <a:gs pos="100000">
                      <a:srgbClr val="FFFFFF"/>
                    </a:gs>
                  </a:gsLst>
                  <a:lin ang="5400000" scaled="0"/>
                </a:gradFill>
                <a:ea typeface="Segoe UI" pitchFamily="34" charset="0"/>
                <a:cs typeface="Segoe UI" pitchFamily="34" charset="0"/>
              </a:rPr>
              <a:t>4</a:t>
            </a:r>
          </a:p>
        </p:txBody>
      </p:sp>
      <p:sp>
        <p:nvSpPr>
          <p:cNvPr id="6" name="Rectangle 5">
            <a:extLst>
              <a:ext uri="{FF2B5EF4-FFF2-40B4-BE49-F238E27FC236}">
                <a16:creationId xmlns:a16="http://schemas.microsoft.com/office/drawing/2014/main" id="{AEAD8D40-5773-FD9E-6DD7-BEB6AC5F8E20}"/>
              </a:ext>
            </a:extLst>
          </p:cNvPr>
          <p:cNvSpPr/>
          <p:nvPr/>
        </p:nvSpPr>
        <p:spPr bwMode="auto">
          <a:xfrm>
            <a:off x="7196417" y="3720352"/>
            <a:ext cx="632012" cy="624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a:gradFill>
                  <a:gsLst>
                    <a:gs pos="0">
                      <a:srgbClr val="FFFFFF"/>
                    </a:gs>
                    <a:gs pos="100000">
                      <a:srgbClr val="FFFFFF"/>
                    </a:gs>
                  </a:gsLst>
                  <a:lin ang="5400000" scaled="0"/>
                </a:gradFill>
                <a:ea typeface="Segoe UI" pitchFamily="34" charset="0"/>
                <a:cs typeface="Segoe UI" pitchFamily="34" charset="0"/>
              </a:rPr>
              <a:t>3</a:t>
            </a:r>
          </a:p>
        </p:txBody>
      </p:sp>
      <p:sp>
        <p:nvSpPr>
          <p:cNvPr id="7" name="Rectangle 6">
            <a:extLst>
              <a:ext uri="{FF2B5EF4-FFF2-40B4-BE49-F238E27FC236}">
                <a16:creationId xmlns:a16="http://schemas.microsoft.com/office/drawing/2014/main" id="{FDF624A0-0808-C718-91C5-6CE46698932B}"/>
              </a:ext>
            </a:extLst>
          </p:cNvPr>
          <p:cNvSpPr/>
          <p:nvPr/>
        </p:nvSpPr>
        <p:spPr bwMode="auto">
          <a:xfrm>
            <a:off x="6046694" y="3706905"/>
            <a:ext cx="632012" cy="6245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a:gradFill>
                  <a:gsLst>
                    <a:gs pos="0">
                      <a:srgbClr val="FFFFFF"/>
                    </a:gs>
                    <a:gs pos="100000">
                      <a:srgbClr val="FFFFFF"/>
                    </a:gs>
                  </a:gsLst>
                  <a:lin ang="5400000" scaled="0"/>
                </a:gradFill>
                <a:ea typeface="Segoe UI" pitchFamily="34" charset="0"/>
                <a:cs typeface="Segoe UI" pitchFamily="34" charset="0"/>
              </a:rPr>
              <a:t>2</a:t>
            </a:r>
          </a:p>
        </p:txBody>
      </p:sp>
      <p:cxnSp>
        <p:nvCxnSpPr>
          <p:cNvPr id="17" name="Connector: Elbow 16">
            <a:extLst>
              <a:ext uri="{FF2B5EF4-FFF2-40B4-BE49-F238E27FC236}">
                <a16:creationId xmlns:a16="http://schemas.microsoft.com/office/drawing/2014/main" id="{274B81F0-079E-CAEA-A874-BF3BED271252}"/>
              </a:ext>
            </a:extLst>
          </p:cNvPr>
          <p:cNvCxnSpPr>
            <a:cxnSpLocks/>
            <a:endCxn id="6" idx="2"/>
          </p:cNvCxnSpPr>
          <p:nvPr/>
        </p:nvCxnSpPr>
        <p:spPr>
          <a:xfrm rot="5400000" flipH="1" flipV="1">
            <a:off x="7353670" y="4497274"/>
            <a:ext cx="311156" cy="635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CDD87D-35DD-4367-6420-2726C3B4FB20}"/>
              </a:ext>
            </a:extLst>
          </p:cNvPr>
          <p:cNvCxnSpPr>
            <a:cxnSpLocks/>
            <a:stCxn id="5" idx="2"/>
          </p:cNvCxnSpPr>
          <p:nvPr/>
        </p:nvCxnSpPr>
        <p:spPr>
          <a:xfrm>
            <a:off x="8794377" y="4331423"/>
            <a:ext cx="0" cy="3182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DC461A-B493-C56B-0603-3190C571CC48}"/>
              </a:ext>
            </a:extLst>
          </p:cNvPr>
          <p:cNvCxnSpPr>
            <a:cxnSpLocks/>
          </p:cNvCxnSpPr>
          <p:nvPr/>
        </p:nvCxnSpPr>
        <p:spPr>
          <a:xfrm flipH="1">
            <a:off x="7512423" y="4649676"/>
            <a:ext cx="128195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9" name="Picture 38" descr="A green tick mark on a black background&#10;&#10;Description automatically generated">
            <a:extLst>
              <a:ext uri="{FF2B5EF4-FFF2-40B4-BE49-F238E27FC236}">
                <a16:creationId xmlns:a16="http://schemas.microsoft.com/office/drawing/2014/main" id="{0F2F7438-5091-2773-BC8A-EA9B5CC085E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17702" y="4188511"/>
            <a:ext cx="539501" cy="539501"/>
          </a:xfrm>
          <a:prstGeom prst="rect">
            <a:avLst/>
          </a:prstGeom>
        </p:spPr>
      </p:pic>
      <p:sp>
        <p:nvSpPr>
          <p:cNvPr id="41" name="TextBox 40">
            <a:extLst>
              <a:ext uri="{FF2B5EF4-FFF2-40B4-BE49-F238E27FC236}">
                <a16:creationId xmlns:a16="http://schemas.microsoft.com/office/drawing/2014/main" id="{E9AFE113-2E21-381A-C948-929075DD74D4}"/>
              </a:ext>
            </a:extLst>
          </p:cNvPr>
          <p:cNvSpPr txBox="1"/>
          <p:nvPr/>
        </p:nvSpPr>
        <p:spPr>
          <a:xfrm>
            <a:off x="7196417" y="4855530"/>
            <a:ext cx="597921" cy="307777"/>
          </a:xfrm>
          <a:prstGeom prst="rect">
            <a:avLst/>
          </a:prstGeom>
          <a:noFill/>
        </p:spPr>
        <p:txBody>
          <a:bodyPr wrap="none" lIns="0" tIns="0" rIns="0" bIns="0" rtlCol="0">
            <a:spAutoFit/>
          </a:bodyPr>
          <a:lstStyle/>
          <a:p>
            <a:pPr algn="l"/>
            <a:r>
              <a:rPr lang="en-IN" sz="2000">
                <a:gradFill>
                  <a:gsLst>
                    <a:gs pos="2917">
                      <a:schemeClr val="tx1"/>
                    </a:gs>
                    <a:gs pos="30000">
                      <a:schemeClr val="tx1"/>
                    </a:gs>
                  </a:gsLst>
                  <a:lin ang="5400000" scaled="0"/>
                </a:gradFill>
              </a:rPr>
              <a:t>Head</a:t>
            </a:r>
          </a:p>
        </p:txBody>
      </p:sp>
      <p:sp>
        <p:nvSpPr>
          <p:cNvPr id="42" name="TextBox 41">
            <a:extLst>
              <a:ext uri="{FF2B5EF4-FFF2-40B4-BE49-F238E27FC236}">
                <a16:creationId xmlns:a16="http://schemas.microsoft.com/office/drawing/2014/main" id="{8FF49F7B-E004-9C42-8A2A-810C44C60E76}"/>
              </a:ext>
            </a:extLst>
          </p:cNvPr>
          <p:cNvSpPr txBox="1"/>
          <p:nvPr/>
        </p:nvSpPr>
        <p:spPr>
          <a:xfrm>
            <a:off x="8478371" y="4855530"/>
            <a:ext cx="597921" cy="307777"/>
          </a:xfrm>
          <a:prstGeom prst="rect">
            <a:avLst/>
          </a:prstGeom>
          <a:noFill/>
        </p:spPr>
        <p:txBody>
          <a:bodyPr wrap="none" lIns="0" tIns="0" rIns="0" bIns="0" rtlCol="0">
            <a:spAutoFit/>
          </a:bodyPr>
          <a:lstStyle/>
          <a:p>
            <a:pPr algn="l"/>
            <a:r>
              <a:rPr lang="en-IN" sz="2000">
                <a:gradFill>
                  <a:gsLst>
                    <a:gs pos="2917">
                      <a:schemeClr val="tx1"/>
                    </a:gs>
                    <a:gs pos="30000">
                      <a:schemeClr val="tx1"/>
                    </a:gs>
                  </a:gsLst>
                  <a:lin ang="5400000" scaled="0"/>
                </a:gradFill>
              </a:rPr>
              <a:t>Head</a:t>
            </a:r>
          </a:p>
        </p:txBody>
      </p:sp>
      <p:pic>
        <p:nvPicPr>
          <p:cNvPr id="44" name="Picture 43" descr="A red x on a black background&#10;&#10;Description automatically generated">
            <a:extLst>
              <a:ext uri="{FF2B5EF4-FFF2-40B4-BE49-F238E27FC236}">
                <a16:creationId xmlns:a16="http://schemas.microsoft.com/office/drawing/2014/main" id="{3E864AA9-0417-B2DC-B770-F2DAF670C23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10383" y="4714843"/>
            <a:ext cx="665001" cy="589149"/>
          </a:xfrm>
          <a:prstGeom prst="rect">
            <a:avLst/>
          </a:prstGeom>
        </p:spPr>
      </p:pic>
      <p:sp>
        <p:nvSpPr>
          <p:cNvPr id="45" name="TextBox 44">
            <a:extLst>
              <a:ext uri="{FF2B5EF4-FFF2-40B4-BE49-F238E27FC236}">
                <a16:creationId xmlns:a16="http://schemas.microsoft.com/office/drawing/2014/main" id="{1284A197-20D8-9BD1-DEE9-141ED42605E8}"/>
              </a:ext>
            </a:extLst>
          </p:cNvPr>
          <p:cNvSpPr txBox="1"/>
          <p:nvPr/>
        </p:nvSpPr>
        <p:spPr>
          <a:xfrm>
            <a:off x="8495416" y="3419686"/>
            <a:ext cx="664862" cy="307777"/>
          </a:xfrm>
          <a:prstGeom prst="rect">
            <a:avLst/>
          </a:prstGeom>
          <a:noFill/>
        </p:spPr>
        <p:txBody>
          <a:bodyPr wrap="none" lIns="0" tIns="0" rIns="0" bIns="0" rtlCol="0">
            <a:spAutoFit/>
          </a:bodyPr>
          <a:lstStyle/>
          <a:p>
            <a:pPr algn="l"/>
            <a:r>
              <a:rPr lang="en-IN" sz="2000">
                <a:gradFill>
                  <a:gsLst>
                    <a:gs pos="2917">
                      <a:schemeClr val="tx1"/>
                    </a:gs>
                    <a:gs pos="30000">
                      <a:schemeClr val="tx1"/>
                    </a:gs>
                  </a:gsLst>
                  <a:lin ang="5400000" scaled="0"/>
                </a:gradFill>
              </a:rPr>
              <a:t>Latest</a:t>
            </a:r>
          </a:p>
        </p:txBody>
      </p:sp>
      <p:sp>
        <p:nvSpPr>
          <p:cNvPr id="46" name="TextBox 45">
            <a:extLst>
              <a:ext uri="{FF2B5EF4-FFF2-40B4-BE49-F238E27FC236}">
                <a16:creationId xmlns:a16="http://schemas.microsoft.com/office/drawing/2014/main" id="{D8C8C60F-C983-A02E-9CA3-9ABD780B1957}"/>
              </a:ext>
            </a:extLst>
          </p:cNvPr>
          <p:cNvSpPr txBox="1"/>
          <p:nvPr/>
        </p:nvSpPr>
        <p:spPr>
          <a:xfrm>
            <a:off x="6935344" y="3383282"/>
            <a:ext cx="1303434" cy="276999"/>
          </a:xfrm>
          <a:prstGeom prst="rect">
            <a:avLst/>
          </a:prstGeom>
          <a:noFill/>
        </p:spPr>
        <p:txBody>
          <a:bodyPr wrap="none" lIns="0" tIns="0" rIns="0" bIns="0" rtlCol="0">
            <a:spAutoFit/>
          </a:bodyPr>
          <a:lstStyle/>
          <a:p>
            <a:pPr algn="l"/>
            <a:r>
              <a:rPr lang="en-IN" sz="1800">
                <a:gradFill>
                  <a:gsLst>
                    <a:gs pos="2917">
                      <a:schemeClr val="tx1"/>
                    </a:gs>
                    <a:gs pos="30000">
                      <a:schemeClr val="tx1"/>
                    </a:gs>
                  </a:gsLst>
                  <a:lin ang="5400000" scaled="0"/>
                </a:gradFill>
              </a:rPr>
              <a:t>Previous one</a:t>
            </a:r>
          </a:p>
        </p:txBody>
      </p:sp>
    </p:spTree>
    <p:extLst>
      <p:ext uri="{BB962C8B-B14F-4D97-AF65-F5344CB8AC3E}">
        <p14:creationId xmlns:p14="http://schemas.microsoft.com/office/powerpoint/2010/main" val="26678214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413451" y="264797"/>
            <a:ext cx="4064419" cy="553998"/>
          </a:xfrm>
        </p:spPr>
        <p:txBody>
          <a:bodyPr/>
          <a:lstStyle/>
          <a:p>
            <a:pPr algn="ctr"/>
            <a:r>
              <a:rPr lang="en-US">
                <a:solidFill>
                  <a:schemeClr val="tx1"/>
                </a:solidFill>
              </a:rPr>
              <a:t>Undoing</a:t>
            </a:r>
            <a:r>
              <a:rPr lang="en-US"/>
              <a:t> Changes</a:t>
            </a:r>
          </a:p>
        </p:txBody>
      </p:sp>
      <p:sp>
        <p:nvSpPr>
          <p:cNvPr id="3" name="TextBox 2">
            <a:extLst>
              <a:ext uri="{FF2B5EF4-FFF2-40B4-BE49-F238E27FC236}">
                <a16:creationId xmlns:a16="http://schemas.microsoft.com/office/drawing/2014/main" id="{249D520F-BAF0-1723-6CAF-9CE88D78141C}"/>
              </a:ext>
            </a:extLst>
          </p:cNvPr>
          <p:cNvSpPr txBox="1"/>
          <p:nvPr/>
        </p:nvSpPr>
        <p:spPr>
          <a:xfrm>
            <a:off x="744256" y="1425634"/>
            <a:ext cx="11228294" cy="3020442"/>
          </a:xfrm>
          <a:prstGeom prst="rect">
            <a:avLst/>
          </a:prstGeom>
          <a:noFill/>
        </p:spPr>
        <p:txBody>
          <a:bodyPr wrap="square" lIns="0" tIns="0" rIns="0" bIns="0" rtlCol="0">
            <a:spAutoFit/>
          </a:bodyPr>
          <a:lstStyle/>
          <a:p>
            <a:pPr algn="l"/>
            <a:r>
              <a:rPr lang="en-IN" sz="2000" b="1"/>
              <a:t>Case 3 : committed Changes (for many commit ) </a:t>
            </a:r>
          </a:p>
          <a:p>
            <a:pPr>
              <a:lnSpc>
                <a:spcPct val="150000"/>
              </a:lnSpc>
            </a:pPr>
            <a:r>
              <a:rPr lang="en-IN" sz="2000" b="1"/>
              <a:t>git reset </a:t>
            </a:r>
            <a:r>
              <a:rPr lang="en-IN" sz="2000"/>
              <a:t>&lt;-commit hash -&gt;</a:t>
            </a:r>
            <a:br>
              <a:rPr lang="en-IN" sz="2000"/>
            </a:br>
            <a:r>
              <a:rPr lang="en-IN" sz="2000" b="1"/>
              <a:t>git log     </a:t>
            </a:r>
            <a:r>
              <a:rPr lang="en-IN" sz="2000"/>
              <a:t>( to get hash ) </a:t>
            </a:r>
            <a:br>
              <a:rPr lang="en-IN" sz="2000"/>
            </a:br>
            <a:br>
              <a:rPr lang="en-IN" sz="2000" b="1"/>
            </a:br>
            <a:r>
              <a:rPr lang="en-IN" sz="2000" b="1"/>
              <a:t>git reset --hard </a:t>
            </a:r>
            <a:r>
              <a:rPr lang="en-IN" sz="2000"/>
              <a:t>&lt;-commit hash -&gt;</a:t>
            </a:r>
            <a:br>
              <a:rPr lang="en-IN" sz="2000">
                <a:gradFill>
                  <a:gsLst>
                    <a:gs pos="2917">
                      <a:schemeClr val="tx1"/>
                    </a:gs>
                    <a:gs pos="30000">
                      <a:schemeClr val="tx1"/>
                    </a:gs>
                  </a:gsLst>
                  <a:lin ang="5400000" scaled="0"/>
                </a:gradFill>
              </a:rPr>
            </a:br>
            <a:br>
              <a:rPr lang="en-IN" sz="2000">
                <a:gradFill>
                  <a:gsLst>
                    <a:gs pos="2917">
                      <a:schemeClr val="tx1"/>
                    </a:gs>
                    <a:gs pos="30000">
                      <a:schemeClr val="tx1"/>
                    </a:gs>
                  </a:gsLst>
                  <a:lin ang="5400000" scaled="0"/>
                </a:gradFill>
              </a:rPr>
            </a:br>
            <a:endParaRPr lang="en-IN" sz="200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EB42DB4D-D0BF-B57B-E44D-55A0538282F3}"/>
              </a:ext>
            </a:extLst>
          </p:cNvPr>
          <p:cNvSpPr/>
          <p:nvPr/>
        </p:nvSpPr>
        <p:spPr bwMode="auto">
          <a:xfrm>
            <a:off x="4894729" y="3724834"/>
            <a:ext cx="632012" cy="6065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a:gradFill>
                  <a:gsLst>
                    <a:gs pos="0">
                      <a:srgbClr val="FFFFFF"/>
                    </a:gs>
                    <a:gs pos="100000">
                      <a:srgbClr val="FFFFFF"/>
                    </a:gs>
                  </a:gsLst>
                  <a:lin ang="5400000" scaled="0"/>
                </a:gradFill>
                <a:ea typeface="Segoe UI" pitchFamily="34" charset="0"/>
                <a:cs typeface="Segoe UI" pitchFamily="34" charset="0"/>
              </a:rPr>
              <a:t>1</a:t>
            </a:r>
          </a:p>
        </p:txBody>
      </p:sp>
      <p:sp>
        <p:nvSpPr>
          <p:cNvPr id="5" name="Rectangle 4">
            <a:extLst>
              <a:ext uri="{FF2B5EF4-FFF2-40B4-BE49-F238E27FC236}">
                <a16:creationId xmlns:a16="http://schemas.microsoft.com/office/drawing/2014/main" id="{F9D341C5-B4F2-E29A-FB6F-7A4CDA610963}"/>
              </a:ext>
            </a:extLst>
          </p:cNvPr>
          <p:cNvSpPr/>
          <p:nvPr/>
        </p:nvSpPr>
        <p:spPr bwMode="auto">
          <a:xfrm>
            <a:off x="8478371" y="3720353"/>
            <a:ext cx="632012" cy="61107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a:gradFill>
                  <a:gsLst>
                    <a:gs pos="0">
                      <a:srgbClr val="FFFFFF"/>
                    </a:gs>
                    <a:gs pos="100000">
                      <a:srgbClr val="FFFFFF"/>
                    </a:gs>
                  </a:gsLst>
                  <a:lin ang="5400000" scaled="0"/>
                </a:gradFill>
                <a:ea typeface="Segoe UI" pitchFamily="34" charset="0"/>
                <a:cs typeface="Segoe UI" pitchFamily="34" charset="0"/>
              </a:rPr>
              <a:t>4</a:t>
            </a:r>
          </a:p>
        </p:txBody>
      </p:sp>
      <p:sp>
        <p:nvSpPr>
          <p:cNvPr id="6" name="Rectangle 5">
            <a:extLst>
              <a:ext uri="{FF2B5EF4-FFF2-40B4-BE49-F238E27FC236}">
                <a16:creationId xmlns:a16="http://schemas.microsoft.com/office/drawing/2014/main" id="{AEAD8D40-5773-FD9E-6DD7-BEB6AC5F8E20}"/>
              </a:ext>
            </a:extLst>
          </p:cNvPr>
          <p:cNvSpPr/>
          <p:nvPr/>
        </p:nvSpPr>
        <p:spPr bwMode="auto">
          <a:xfrm>
            <a:off x="7196417" y="3720352"/>
            <a:ext cx="632012" cy="624519"/>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a:gradFill>
                  <a:gsLst>
                    <a:gs pos="0">
                      <a:srgbClr val="FFFFFF"/>
                    </a:gs>
                    <a:gs pos="100000">
                      <a:srgbClr val="FFFFFF"/>
                    </a:gs>
                  </a:gsLst>
                  <a:lin ang="5400000" scaled="0"/>
                </a:gradFill>
                <a:ea typeface="Segoe UI" pitchFamily="34" charset="0"/>
                <a:cs typeface="Segoe UI" pitchFamily="34" charset="0"/>
              </a:rPr>
              <a:t>3</a:t>
            </a:r>
          </a:p>
        </p:txBody>
      </p:sp>
      <p:sp>
        <p:nvSpPr>
          <p:cNvPr id="7" name="Rectangle 6">
            <a:extLst>
              <a:ext uri="{FF2B5EF4-FFF2-40B4-BE49-F238E27FC236}">
                <a16:creationId xmlns:a16="http://schemas.microsoft.com/office/drawing/2014/main" id="{FDF624A0-0808-C718-91C5-6CE46698932B}"/>
              </a:ext>
            </a:extLst>
          </p:cNvPr>
          <p:cNvSpPr/>
          <p:nvPr/>
        </p:nvSpPr>
        <p:spPr bwMode="auto">
          <a:xfrm>
            <a:off x="6046694" y="3706905"/>
            <a:ext cx="632012" cy="6245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a:gradFill>
                  <a:gsLst>
                    <a:gs pos="0">
                      <a:srgbClr val="FFFFFF"/>
                    </a:gs>
                    <a:gs pos="100000">
                      <a:srgbClr val="FFFFFF"/>
                    </a:gs>
                  </a:gsLst>
                  <a:lin ang="5400000" scaled="0"/>
                </a:gradFill>
                <a:ea typeface="Segoe UI" pitchFamily="34" charset="0"/>
                <a:cs typeface="Segoe UI" pitchFamily="34" charset="0"/>
              </a:rPr>
              <a:t>2</a:t>
            </a:r>
          </a:p>
        </p:txBody>
      </p:sp>
      <p:cxnSp>
        <p:nvCxnSpPr>
          <p:cNvPr id="17" name="Connector: Elbow 16">
            <a:extLst>
              <a:ext uri="{FF2B5EF4-FFF2-40B4-BE49-F238E27FC236}">
                <a16:creationId xmlns:a16="http://schemas.microsoft.com/office/drawing/2014/main" id="{274B81F0-079E-CAEA-A874-BF3BED271252}"/>
              </a:ext>
            </a:extLst>
          </p:cNvPr>
          <p:cNvCxnSpPr>
            <a:cxnSpLocks/>
            <a:endCxn id="4" idx="2"/>
          </p:cNvCxnSpPr>
          <p:nvPr/>
        </p:nvCxnSpPr>
        <p:spPr>
          <a:xfrm rot="10800000">
            <a:off x="5210735" y="4331427"/>
            <a:ext cx="2295338" cy="32460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CDD87D-35DD-4367-6420-2726C3B4FB20}"/>
              </a:ext>
            </a:extLst>
          </p:cNvPr>
          <p:cNvCxnSpPr>
            <a:cxnSpLocks/>
          </p:cNvCxnSpPr>
          <p:nvPr/>
        </p:nvCxnSpPr>
        <p:spPr>
          <a:xfrm>
            <a:off x="7512424" y="4331423"/>
            <a:ext cx="0" cy="3182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DC461A-B493-C56B-0603-3190C571CC48}"/>
              </a:ext>
            </a:extLst>
          </p:cNvPr>
          <p:cNvCxnSpPr>
            <a:cxnSpLocks/>
          </p:cNvCxnSpPr>
          <p:nvPr/>
        </p:nvCxnSpPr>
        <p:spPr>
          <a:xfrm flipV="1">
            <a:off x="7506072" y="4649676"/>
            <a:ext cx="6351" cy="63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9" name="Picture 38" descr="A green tick mark on a black background&#10;&#10;Description automatically generated">
            <a:extLst>
              <a:ext uri="{FF2B5EF4-FFF2-40B4-BE49-F238E27FC236}">
                <a16:creationId xmlns:a16="http://schemas.microsoft.com/office/drawing/2014/main" id="{0F2F7438-5091-2773-BC8A-EA9B5CC085E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8725" y="4175342"/>
            <a:ext cx="539501" cy="539501"/>
          </a:xfrm>
          <a:prstGeom prst="rect">
            <a:avLst/>
          </a:prstGeom>
        </p:spPr>
      </p:pic>
      <p:sp>
        <p:nvSpPr>
          <p:cNvPr id="41" name="TextBox 40">
            <a:extLst>
              <a:ext uri="{FF2B5EF4-FFF2-40B4-BE49-F238E27FC236}">
                <a16:creationId xmlns:a16="http://schemas.microsoft.com/office/drawing/2014/main" id="{E9AFE113-2E21-381A-C948-929075DD74D4}"/>
              </a:ext>
            </a:extLst>
          </p:cNvPr>
          <p:cNvSpPr txBox="1"/>
          <p:nvPr/>
        </p:nvSpPr>
        <p:spPr>
          <a:xfrm>
            <a:off x="7196417" y="4855530"/>
            <a:ext cx="597921" cy="307777"/>
          </a:xfrm>
          <a:prstGeom prst="rect">
            <a:avLst/>
          </a:prstGeom>
          <a:noFill/>
        </p:spPr>
        <p:txBody>
          <a:bodyPr wrap="none" lIns="0" tIns="0" rIns="0" bIns="0" rtlCol="0">
            <a:spAutoFit/>
          </a:bodyPr>
          <a:lstStyle/>
          <a:p>
            <a:pPr algn="l"/>
            <a:r>
              <a:rPr lang="en-IN" sz="2000">
                <a:gradFill>
                  <a:gsLst>
                    <a:gs pos="2917">
                      <a:schemeClr val="tx1"/>
                    </a:gs>
                    <a:gs pos="30000">
                      <a:schemeClr val="tx1"/>
                    </a:gs>
                  </a:gsLst>
                  <a:lin ang="5400000" scaled="0"/>
                </a:gradFill>
              </a:rPr>
              <a:t>Head</a:t>
            </a:r>
          </a:p>
        </p:txBody>
      </p:sp>
      <p:pic>
        <p:nvPicPr>
          <p:cNvPr id="44" name="Picture 43" descr="A red x on a black background&#10;&#10;Description automatically generated">
            <a:extLst>
              <a:ext uri="{FF2B5EF4-FFF2-40B4-BE49-F238E27FC236}">
                <a16:creationId xmlns:a16="http://schemas.microsoft.com/office/drawing/2014/main" id="{3E864AA9-0417-B2DC-B770-F2DAF670C23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10383" y="4714843"/>
            <a:ext cx="665001" cy="589149"/>
          </a:xfrm>
          <a:prstGeom prst="rect">
            <a:avLst/>
          </a:prstGeom>
        </p:spPr>
      </p:pic>
      <p:sp>
        <p:nvSpPr>
          <p:cNvPr id="46" name="TextBox 45">
            <a:extLst>
              <a:ext uri="{FF2B5EF4-FFF2-40B4-BE49-F238E27FC236}">
                <a16:creationId xmlns:a16="http://schemas.microsoft.com/office/drawing/2014/main" id="{D8C8C60F-C983-A02E-9CA3-9ABD780B1957}"/>
              </a:ext>
            </a:extLst>
          </p:cNvPr>
          <p:cNvSpPr txBox="1"/>
          <p:nvPr/>
        </p:nvSpPr>
        <p:spPr>
          <a:xfrm>
            <a:off x="7206407" y="3383364"/>
            <a:ext cx="599331" cy="276999"/>
          </a:xfrm>
          <a:prstGeom prst="rect">
            <a:avLst/>
          </a:prstGeom>
          <a:noFill/>
        </p:spPr>
        <p:txBody>
          <a:bodyPr wrap="none" lIns="0" tIns="0" rIns="0" bIns="0" rtlCol="0">
            <a:spAutoFit/>
          </a:bodyPr>
          <a:lstStyle/>
          <a:p>
            <a:pPr algn="l"/>
            <a:r>
              <a:rPr lang="en-IN" sz="1800">
                <a:gradFill>
                  <a:gsLst>
                    <a:gs pos="2917">
                      <a:schemeClr val="tx1"/>
                    </a:gs>
                    <a:gs pos="30000">
                      <a:schemeClr val="tx1"/>
                    </a:gs>
                  </a:gsLst>
                  <a:lin ang="5400000" scaled="0"/>
                </a:gradFill>
              </a:rPr>
              <a:t>Latest</a:t>
            </a:r>
          </a:p>
        </p:txBody>
      </p:sp>
      <p:pic>
        <p:nvPicPr>
          <p:cNvPr id="12" name="Picture 11" descr="A red arrow pointing up&#10;&#10;Description automatically generated">
            <a:extLst>
              <a:ext uri="{FF2B5EF4-FFF2-40B4-BE49-F238E27FC236}">
                <a16:creationId xmlns:a16="http://schemas.microsoft.com/office/drawing/2014/main" id="{43F44888-4493-F7F9-96D5-5F59EA47347D}"/>
              </a:ext>
            </a:extLst>
          </p:cNvPr>
          <p:cNvPicPr>
            <a:picLocks noChangeAspect="1"/>
          </p:cNvPicPr>
          <p:nvPr/>
        </p:nvPicPr>
        <p:blipFill>
          <a:blip r:embed="rId7">
            <a:duotone>
              <a:prstClr val="black"/>
              <a:schemeClr val="accent1">
                <a:tint val="45000"/>
                <a:satMod val="400000"/>
              </a:schemeClr>
            </a:duotone>
            <a:extLst>
              <a:ext uri="{837473B0-CC2E-450A-ABE3-18F120FF3D39}">
                <a1611:picAttrSrcUrl xmlns:a1611="http://schemas.microsoft.com/office/drawing/2016/11/main" r:id="rId8"/>
              </a:ext>
            </a:extLst>
          </a:blip>
          <a:stretch>
            <a:fillRect/>
          </a:stretch>
        </p:blipFill>
        <p:spPr>
          <a:xfrm rot="4869676">
            <a:off x="4929627" y="2591750"/>
            <a:ext cx="934249" cy="1321271"/>
          </a:xfrm>
          <a:prstGeom prst="rect">
            <a:avLst/>
          </a:prstGeom>
        </p:spPr>
      </p:pic>
      <p:sp>
        <p:nvSpPr>
          <p:cNvPr id="13" name="TextBox 12">
            <a:extLst>
              <a:ext uri="{FF2B5EF4-FFF2-40B4-BE49-F238E27FC236}">
                <a16:creationId xmlns:a16="http://schemas.microsoft.com/office/drawing/2014/main" id="{8E0A9804-2303-F425-2FF5-6E3C31643D7D}"/>
              </a:ext>
            </a:extLst>
          </p:cNvPr>
          <p:cNvSpPr txBox="1"/>
          <p:nvPr/>
        </p:nvSpPr>
        <p:spPr>
          <a:xfrm>
            <a:off x="6021043" y="2673021"/>
            <a:ext cx="6178679" cy="276999"/>
          </a:xfrm>
          <a:prstGeom prst="rect">
            <a:avLst/>
          </a:prstGeom>
          <a:noFill/>
        </p:spPr>
        <p:txBody>
          <a:bodyPr wrap="none" lIns="0" tIns="0" rIns="0" bIns="0" rtlCol="0">
            <a:spAutoFit/>
          </a:bodyPr>
          <a:lstStyle/>
          <a:p>
            <a:pPr algn="l"/>
            <a:r>
              <a:rPr lang="en-IN" sz="1800">
                <a:gradFill>
                  <a:gsLst>
                    <a:gs pos="2917">
                      <a:schemeClr val="tx1"/>
                    </a:gs>
                    <a:gs pos="30000">
                      <a:schemeClr val="tx1"/>
                    </a:gs>
                  </a:gsLst>
                  <a:lin ang="5400000" scaled="0"/>
                </a:gradFill>
              </a:rPr>
              <a:t>Hash  </a:t>
            </a:r>
            <a:r>
              <a:rPr lang="en-IN" sz="1800" b="1" err="1">
                <a:gradFill>
                  <a:gsLst>
                    <a:gs pos="2917">
                      <a:schemeClr val="tx1"/>
                    </a:gs>
                    <a:gs pos="30000">
                      <a:schemeClr val="tx1"/>
                    </a:gs>
                  </a:gsLst>
                  <a:lin ang="5400000" scaled="0"/>
                </a:gradFill>
              </a:rPr>
              <a:t>eg</a:t>
            </a:r>
            <a:r>
              <a:rPr lang="en-IN" sz="1800" b="1">
                <a:gradFill>
                  <a:gsLst>
                    <a:gs pos="2917">
                      <a:schemeClr val="tx1"/>
                    </a:gs>
                    <a:gs pos="30000">
                      <a:schemeClr val="tx1"/>
                    </a:gs>
                  </a:gsLst>
                  <a:lin ang="5400000" scaled="0"/>
                </a:gradFill>
              </a:rPr>
              <a:t> : c71fb8fe43281f092f6c30e409bf94fd138a20d4 </a:t>
            </a:r>
          </a:p>
        </p:txBody>
      </p:sp>
      <p:sp>
        <p:nvSpPr>
          <p:cNvPr id="14" name="TextBox 13">
            <a:extLst>
              <a:ext uri="{FF2B5EF4-FFF2-40B4-BE49-F238E27FC236}">
                <a16:creationId xmlns:a16="http://schemas.microsoft.com/office/drawing/2014/main" id="{2D3F9C74-02E7-C327-07C7-3040F2126056}"/>
              </a:ext>
            </a:extLst>
          </p:cNvPr>
          <p:cNvSpPr txBox="1"/>
          <p:nvPr/>
        </p:nvSpPr>
        <p:spPr>
          <a:xfrm>
            <a:off x="4995584" y="4855530"/>
            <a:ext cx="597921" cy="307777"/>
          </a:xfrm>
          <a:prstGeom prst="rect">
            <a:avLst/>
          </a:prstGeom>
          <a:noFill/>
        </p:spPr>
        <p:txBody>
          <a:bodyPr wrap="none" lIns="0" tIns="0" rIns="0" bIns="0" rtlCol="0">
            <a:spAutoFit/>
          </a:bodyPr>
          <a:lstStyle/>
          <a:p>
            <a:pPr algn="l"/>
            <a:r>
              <a:rPr lang="en-IN" sz="2000">
                <a:gradFill>
                  <a:gsLst>
                    <a:gs pos="2917">
                      <a:schemeClr val="tx1"/>
                    </a:gs>
                    <a:gs pos="30000">
                      <a:schemeClr val="tx1"/>
                    </a:gs>
                  </a:gsLst>
                  <a:lin ang="5400000" scaled="0"/>
                </a:gradFill>
              </a:rPr>
              <a:t>Head</a:t>
            </a:r>
          </a:p>
        </p:txBody>
      </p:sp>
    </p:spTree>
    <p:extLst>
      <p:ext uri="{BB962C8B-B14F-4D97-AF65-F5344CB8AC3E}">
        <p14:creationId xmlns:p14="http://schemas.microsoft.com/office/powerpoint/2010/main" val="38375450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588263" y="457200"/>
            <a:ext cx="11018520" cy="492443"/>
          </a:xfrm>
        </p:spPr>
        <p:txBody>
          <a:bodyPr/>
          <a:lstStyle/>
          <a:p>
            <a:r>
              <a:rPr lang="en-US" sz="3200"/>
              <a:t>Forking</a:t>
            </a:r>
          </a:p>
        </p:txBody>
      </p:sp>
      <p:pic>
        <p:nvPicPr>
          <p:cNvPr id="19458" name="Picture 2" descr="Lesson Save your Code Revisions Forever with Git · Rafase282/My ...">
            <a:extLst>
              <a:ext uri="{FF2B5EF4-FFF2-40B4-BE49-F238E27FC236}">
                <a16:creationId xmlns:a16="http://schemas.microsoft.com/office/drawing/2014/main" id="{F45BCB68-5B1A-D1A6-BAF5-C8216137F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665" y="703421"/>
            <a:ext cx="6974989" cy="536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8866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image-29">
            <a:extLst>
              <a:ext uri="{FF2B5EF4-FFF2-40B4-BE49-F238E27FC236}">
                <a16:creationId xmlns:a16="http://schemas.microsoft.com/office/drawing/2014/main" id="{3CDA271D-5E9B-74E8-5AE5-978C832A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2633663"/>
            <a:ext cx="5715000"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9139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EE6537-F65C-1F32-FAA3-956125180AA7}"/>
              </a:ext>
            </a:extLst>
          </p:cNvPr>
          <p:cNvSpPr txBox="1"/>
          <p:nvPr/>
        </p:nvSpPr>
        <p:spPr>
          <a:xfrm>
            <a:off x="705971" y="393557"/>
            <a:ext cx="3381936" cy="523220"/>
          </a:xfrm>
          <a:prstGeom prst="rect">
            <a:avLst/>
          </a:prstGeom>
          <a:noFill/>
        </p:spPr>
        <p:txBody>
          <a:bodyPr wrap="square">
            <a:spAutoFit/>
          </a:bodyPr>
          <a:lstStyle/>
          <a:p>
            <a:pPr algn="l" fontAlgn="base"/>
            <a:r>
              <a:rPr lang="en-US" sz="2800" b="1" i="0">
                <a:effectLst/>
                <a:latin typeface="-apple-system"/>
              </a:rPr>
              <a:t>Let's Practice Forking</a:t>
            </a:r>
          </a:p>
        </p:txBody>
      </p:sp>
      <p:sp>
        <p:nvSpPr>
          <p:cNvPr id="9" name="TextBox 8">
            <a:extLst>
              <a:ext uri="{FF2B5EF4-FFF2-40B4-BE49-F238E27FC236}">
                <a16:creationId xmlns:a16="http://schemas.microsoft.com/office/drawing/2014/main" id="{C976F999-20A7-DE72-CB6F-19A9B27C0640}"/>
              </a:ext>
            </a:extLst>
          </p:cNvPr>
          <p:cNvSpPr txBox="1"/>
          <p:nvPr/>
        </p:nvSpPr>
        <p:spPr>
          <a:xfrm>
            <a:off x="705971" y="1415534"/>
            <a:ext cx="6736976" cy="369332"/>
          </a:xfrm>
          <a:prstGeom prst="rect">
            <a:avLst/>
          </a:prstGeom>
          <a:noFill/>
        </p:spPr>
        <p:txBody>
          <a:bodyPr wrap="square">
            <a:spAutoFit/>
          </a:bodyPr>
          <a:lstStyle/>
          <a:p>
            <a:pPr algn="l" fontAlgn="base">
              <a:buFont typeface="Arial" panose="020B0604020202020204" pitchFamily="34" charset="0"/>
              <a:buChar char="•"/>
            </a:pPr>
            <a:r>
              <a:rPr lang="en-US" sz="1800" b="0" i="0">
                <a:solidFill>
                  <a:srgbClr val="0A0A23"/>
                </a:solidFill>
                <a:effectLst/>
                <a:latin typeface="inherit"/>
              </a:rPr>
              <a:t>Browse to this public repository: </a:t>
            </a:r>
            <a:r>
              <a:rPr lang="en-US" sz="1800" b="0" i="0" u="sng">
                <a:solidFill>
                  <a:srgbClr val="0A0A23"/>
                </a:solidFill>
                <a:effectLst/>
                <a:latin typeface="inherit"/>
                <a:hlinkClick r:id="rId3"/>
              </a:rPr>
              <a:t>https://github.com/atapas/fork-me</a:t>
            </a:r>
            <a:endParaRPr lang="en-US" sz="1800" b="0" i="0">
              <a:solidFill>
                <a:srgbClr val="0A0A23"/>
              </a:solidFill>
              <a:effectLst/>
              <a:latin typeface="inherit"/>
            </a:endParaRPr>
          </a:p>
        </p:txBody>
      </p:sp>
    </p:spTree>
    <p:extLst>
      <p:ext uri="{BB962C8B-B14F-4D97-AF65-F5344CB8AC3E}">
        <p14:creationId xmlns:p14="http://schemas.microsoft.com/office/powerpoint/2010/main" val="247280916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588263" y="457200"/>
            <a:ext cx="11018520" cy="553998"/>
          </a:xfrm>
        </p:spPr>
        <p:txBody>
          <a:bodyPr/>
          <a:lstStyle/>
          <a:p>
            <a:r>
              <a:rPr lang="en-IN" b="1" i="0">
                <a:solidFill>
                  <a:srgbClr val="0A0A23"/>
                </a:solidFill>
                <a:effectLst/>
                <a:latin typeface="Lato" panose="020F0502020204030203" pitchFamily="34" charset="0"/>
              </a:rPr>
              <a:t>Git Checkout </a:t>
            </a:r>
            <a:endParaRPr lang="en-US"/>
          </a:p>
        </p:txBody>
      </p:sp>
      <p:pic>
        <p:nvPicPr>
          <p:cNvPr id="5" name="Picture 4" descr="A few women working at a computer">
            <a:extLst>
              <a:ext uri="{FF2B5EF4-FFF2-40B4-BE49-F238E27FC236}">
                <a16:creationId xmlns:a16="http://schemas.microsoft.com/office/drawing/2014/main" id="{20B3F7D4-5155-AD9A-4459-473D2D1CDA0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66216" y="1011198"/>
            <a:ext cx="6394090" cy="4289785"/>
          </a:xfrm>
          <a:prstGeom prst="rect">
            <a:avLst/>
          </a:prstGeom>
        </p:spPr>
      </p:pic>
      <p:sp>
        <p:nvSpPr>
          <p:cNvPr id="11" name="Rectangle 2">
            <a:extLst>
              <a:ext uri="{FF2B5EF4-FFF2-40B4-BE49-F238E27FC236}">
                <a16:creationId xmlns:a16="http://schemas.microsoft.com/office/drawing/2014/main" id="{5373B69C-CA74-99E0-0990-F013C5CCB499}"/>
              </a:ext>
            </a:extLst>
          </p:cNvPr>
          <p:cNvSpPr>
            <a:spLocks noChangeArrowheads="1"/>
          </p:cNvSpPr>
          <p:nvPr/>
        </p:nvSpPr>
        <p:spPr bwMode="auto">
          <a:xfrm>
            <a:off x="588263" y="1608224"/>
            <a:ext cx="224099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sng" strike="noStrike" cap="none" normalizeH="0" baseline="0">
                <a:ln>
                  <a:noFill/>
                </a:ln>
                <a:solidFill>
                  <a:schemeClr val="tx1"/>
                </a:solidFill>
                <a:effectLst/>
                <a:latin typeface="Lato" panose="020F0502020204030203" pitchFamily="34" charset="0"/>
                <a:hlinkClick r:id="rId5"/>
              </a:rPr>
              <a:t>Git documentation</a:t>
            </a:r>
            <a:r>
              <a:rPr kumimoji="0" lang="en-US" altLang="en-US" sz="2000" b="0" i="0" u="none" strike="noStrike" cap="none" normalizeH="0" baseline="0">
                <a:ln>
                  <a:noFill/>
                </a:ln>
                <a:solidFill>
                  <a:srgbClr val="0A0A23"/>
                </a:solidFill>
                <a:effectLst/>
                <a:latin typeface="Lato" panose="020F0502020204030203" pitchFamily="34" charset="0"/>
              </a:rPr>
              <a:t>.</a:t>
            </a:r>
            <a:r>
              <a:rPr kumimoji="0" lang="en-US" altLang="en-US" sz="2000" b="0" i="0" u="none" strike="noStrike" cap="none" normalizeH="0" baseline="0">
                <a:ln>
                  <a:noFill/>
                </a:ln>
                <a:solidFill>
                  <a:schemeClr val="tx1"/>
                </a:solidFill>
                <a:effectLst/>
              </a:rPr>
              <a:t> </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3674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8850B3-4D8B-EB04-B0BB-32E10CEC056A}"/>
              </a:ext>
            </a:extLst>
          </p:cNvPr>
          <p:cNvSpPr txBox="1"/>
          <p:nvPr/>
        </p:nvSpPr>
        <p:spPr>
          <a:xfrm>
            <a:off x="511138" y="497541"/>
            <a:ext cx="5207195" cy="923330"/>
          </a:xfrm>
          <a:prstGeom prst="rect">
            <a:avLst/>
          </a:prstGeom>
          <a:noFill/>
        </p:spPr>
        <p:txBody>
          <a:bodyPr wrap="none" lIns="0" tIns="0" rIns="0" bIns="0" rtlCol="0">
            <a:spAutoFit/>
          </a:bodyPr>
          <a:lstStyle/>
          <a:p>
            <a:pPr algn="l" fontAlgn="base"/>
            <a:r>
              <a:rPr lang="en-US" sz="2000" b="1" i="0">
                <a:effectLst/>
                <a:latin typeface="-apple-system"/>
              </a:rPr>
              <a:t>Checkout a specific commit</a:t>
            </a:r>
          </a:p>
          <a:p>
            <a:pPr algn="l" fontAlgn="base"/>
            <a:r>
              <a:rPr lang="en-US" sz="2000" b="0" i="0">
                <a:solidFill>
                  <a:srgbClr val="0A0A23"/>
                </a:solidFill>
                <a:effectLst/>
                <a:latin typeface="-apple-system"/>
              </a:rPr>
              <a:t>to checkout a specific commit, run the command </a:t>
            </a:r>
            <a:r>
              <a:rPr lang="en-US" sz="2000" b="0" i="0">
                <a:solidFill>
                  <a:srgbClr val="0A0A23"/>
                </a:solidFill>
                <a:effectLst/>
                <a:latin typeface="Lato" panose="020F0502020204030203" pitchFamily="34" charset="0"/>
              </a:rPr>
              <a:t>:</a:t>
            </a:r>
          </a:p>
          <a:p>
            <a:pPr algn="l"/>
            <a:endParaRPr lang="en-IN" sz="2000" err="1">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66DAB8AE-7962-BAEC-C01C-CD3AB34C73F3}"/>
              </a:ext>
            </a:extLst>
          </p:cNvPr>
          <p:cNvSpPr/>
          <p:nvPr/>
        </p:nvSpPr>
        <p:spPr bwMode="auto">
          <a:xfrm>
            <a:off x="511138" y="1264024"/>
            <a:ext cx="5099768" cy="685800"/>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1">
            <a:extLst>
              <a:ext uri="{FF2B5EF4-FFF2-40B4-BE49-F238E27FC236}">
                <a16:creationId xmlns:a16="http://schemas.microsoft.com/office/drawing/2014/main" id="{54278668-57AC-63DC-34BD-CE2A7B5F95D2}"/>
              </a:ext>
            </a:extLst>
          </p:cNvPr>
          <p:cNvSpPr>
            <a:spLocks noChangeArrowheads="1"/>
          </p:cNvSpPr>
          <p:nvPr/>
        </p:nvSpPr>
        <p:spPr bwMode="auto">
          <a:xfrm>
            <a:off x="862352" y="1407424"/>
            <a:ext cx="45047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DD4A68"/>
                </a:solidFill>
                <a:effectLst/>
                <a:latin typeface="-apple-system"/>
              </a:rPr>
              <a:t>git</a:t>
            </a:r>
            <a:r>
              <a:rPr kumimoji="0" lang="en-US" altLang="en-US" sz="2400" b="0" i="0" u="none" strike="noStrike" cap="none" normalizeH="0" baseline="0">
                <a:ln>
                  <a:noFill/>
                </a:ln>
                <a:solidFill>
                  <a:srgbClr val="000000"/>
                </a:solidFill>
                <a:effectLst/>
                <a:latin typeface="-apple-system"/>
              </a:rPr>
              <a:t> checkout specific-commit-id</a:t>
            </a:r>
            <a:r>
              <a:rPr kumimoji="0" lang="en-US" altLang="en-US" sz="2400" b="0" i="0" u="none" strike="noStrike" cap="none" normalizeH="0" baseline="0">
                <a:ln>
                  <a:noFill/>
                </a:ln>
                <a:solidFill>
                  <a:schemeClr val="tx1"/>
                </a:solidFill>
                <a:effectLst/>
                <a:latin typeface="-apple-system"/>
              </a:rPr>
              <a:t> </a:t>
            </a:r>
          </a:p>
        </p:txBody>
      </p:sp>
      <p:sp>
        <p:nvSpPr>
          <p:cNvPr id="9" name="TextBox 8">
            <a:extLst>
              <a:ext uri="{FF2B5EF4-FFF2-40B4-BE49-F238E27FC236}">
                <a16:creationId xmlns:a16="http://schemas.microsoft.com/office/drawing/2014/main" id="{86B0F57E-7900-FAA8-6BF6-346DA9D5D60E}"/>
              </a:ext>
            </a:extLst>
          </p:cNvPr>
          <p:cNvSpPr txBox="1"/>
          <p:nvPr/>
        </p:nvSpPr>
        <p:spPr>
          <a:xfrm>
            <a:off x="511138" y="2534334"/>
            <a:ext cx="6736976" cy="363946"/>
          </a:xfrm>
          <a:prstGeom prst="rect">
            <a:avLst/>
          </a:prstGeom>
          <a:noFill/>
        </p:spPr>
        <p:txBody>
          <a:bodyPr wrap="square">
            <a:spAutoFit/>
          </a:bodyPr>
          <a:lstStyle/>
          <a:p>
            <a:r>
              <a:rPr lang="en-US" b="0" i="0">
                <a:solidFill>
                  <a:srgbClr val="0A0A23"/>
                </a:solidFill>
                <a:effectLst/>
                <a:latin typeface="Lato" panose="020F0502020204030203" pitchFamily="34" charset="0"/>
              </a:rPr>
              <a:t>we can get the specific commit id’s by running:</a:t>
            </a:r>
            <a:endParaRPr lang="en-IN"/>
          </a:p>
        </p:txBody>
      </p:sp>
      <p:sp>
        <p:nvSpPr>
          <p:cNvPr id="10" name="Rectangle: Rounded Corners 9">
            <a:extLst>
              <a:ext uri="{FF2B5EF4-FFF2-40B4-BE49-F238E27FC236}">
                <a16:creationId xmlns:a16="http://schemas.microsoft.com/office/drawing/2014/main" id="{8E852C65-5A8D-4E1B-913C-2492BF646798}"/>
              </a:ext>
            </a:extLst>
          </p:cNvPr>
          <p:cNvSpPr/>
          <p:nvPr/>
        </p:nvSpPr>
        <p:spPr bwMode="auto">
          <a:xfrm>
            <a:off x="511138" y="3044001"/>
            <a:ext cx="5099768" cy="685800"/>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
            <a:extLst>
              <a:ext uri="{FF2B5EF4-FFF2-40B4-BE49-F238E27FC236}">
                <a16:creationId xmlns:a16="http://schemas.microsoft.com/office/drawing/2014/main" id="{D1EE8EBF-4027-577E-5778-6134230D50F2}"/>
              </a:ext>
            </a:extLst>
          </p:cNvPr>
          <p:cNvSpPr>
            <a:spLocks noChangeArrowheads="1"/>
          </p:cNvSpPr>
          <p:nvPr/>
        </p:nvSpPr>
        <p:spPr bwMode="auto">
          <a:xfrm>
            <a:off x="862352" y="3202235"/>
            <a:ext cx="45047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DD4A68"/>
                </a:solidFill>
                <a:effectLst/>
                <a:latin typeface="-apple-system"/>
              </a:rPr>
              <a:t>git</a:t>
            </a:r>
            <a:r>
              <a:rPr kumimoji="0" lang="en-US" altLang="en-US" sz="2400" b="0" i="0" u="none" strike="noStrike" cap="none" normalizeH="0" baseline="0">
                <a:ln>
                  <a:noFill/>
                </a:ln>
                <a:solidFill>
                  <a:srgbClr val="000000"/>
                </a:solidFill>
                <a:effectLst/>
                <a:latin typeface="-apple-system"/>
              </a:rPr>
              <a:t> log</a:t>
            </a:r>
            <a:endParaRPr kumimoji="0" lang="en-US" altLang="en-US" sz="2400" b="0" i="0" u="none" strike="noStrike" cap="none" normalizeH="0" baseline="0">
              <a:ln>
                <a:noFill/>
              </a:ln>
              <a:solidFill>
                <a:schemeClr val="tx1"/>
              </a:solidFill>
              <a:effectLst/>
              <a:latin typeface="-apple-system"/>
            </a:endParaRPr>
          </a:p>
        </p:txBody>
      </p:sp>
      <p:sp>
        <p:nvSpPr>
          <p:cNvPr id="12" name="TextBox 11">
            <a:extLst>
              <a:ext uri="{FF2B5EF4-FFF2-40B4-BE49-F238E27FC236}">
                <a16:creationId xmlns:a16="http://schemas.microsoft.com/office/drawing/2014/main" id="{B5BD6D26-B9C3-1CBC-D7A9-4CC57C67DAC7}"/>
              </a:ext>
            </a:extLst>
          </p:cNvPr>
          <p:cNvSpPr txBox="1"/>
          <p:nvPr/>
        </p:nvSpPr>
        <p:spPr>
          <a:xfrm>
            <a:off x="511138" y="3959721"/>
            <a:ext cx="5207195" cy="907171"/>
          </a:xfrm>
          <a:prstGeom prst="rect">
            <a:avLst/>
          </a:prstGeom>
          <a:noFill/>
        </p:spPr>
        <p:txBody>
          <a:bodyPr wrap="square">
            <a:spAutoFit/>
          </a:bodyPr>
          <a:lstStyle/>
          <a:p>
            <a:pPr algn="l" fontAlgn="base"/>
            <a:r>
              <a:rPr lang="en-US" b="1" i="0">
                <a:effectLst/>
                <a:latin typeface="inherit"/>
              </a:rPr>
              <a:t>Checkout an Existing Branch</a:t>
            </a:r>
            <a:endParaRPr lang="en-US" b="1" i="0">
              <a:effectLst/>
              <a:latin typeface="-apple-system"/>
            </a:endParaRPr>
          </a:p>
          <a:p>
            <a:pPr algn="l" fontAlgn="base"/>
            <a:r>
              <a:rPr lang="en-US" b="0" i="0">
                <a:solidFill>
                  <a:srgbClr val="0A0A23"/>
                </a:solidFill>
                <a:effectLst/>
                <a:latin typeface="Lato" panose="020F0502020204030203" pitchFamily="34" charset="0"/>
              </a:rPr>
              <a:t>To checkout an existing branch, run the command:</a:t>
            </a:r>
          </a:p>
          <a:p>
            <a:endParaRPr lang="en-IN"/>
          </a:p>
        </p:txBody>
      </p:sp>
      <p:sp>
        <p:nvSpPr>
          <p:cNvPr id="13" name="Rectangle: Rounded Corners 12">
            <a:extLst>
              <a:ext uri="{FF2B5EF4-FFF2-40B4-BE49-F238E27FC236}">
                <a16:creationId xmlns:a16="http://schemas.microsoft.com/office/drawing/2014/main" id="{EED53778-FF6D-4311-4577-735D730DB857}"/>
              </a:ext>
            </a:extLst>
          </p:cNvPr>
          <p:cNvSpPr/>
          <p:nvPr/>
        </p:nvSpPr>
        <p:spPr bwMode="auto">
          <a:xfrm>
            <a:off x="511138" y="4764776"/>
            <a:ext cx="5099768" cy="685800"/>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2">
            <a:extLst>
              <a:ext uri="{FF2B5EF4-FFF2-40B4-BE49-F238E27FC236}">
                <a16:creationId xmlns:a16="http://schemas.microsoft.com/office/drawing/2014/main" id="{1214A2A4-7D22-BA14-AE34-B9840506DBBF}"/>
              </a:ext>
            </a:extLst>
          </p:cNvPr>
          <p:cNvSpPr>
            <a:spLocks noChangeArrowheads="1"/>
          </p:cNvSpPr>
          <p:nvPr/>
        </p:nvSpPr>
        <p:spPr bwMode="auto">
          <a:xfrm>
            <a:off x="1062318" y="4942923"/>
            <a:ext cx="36441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DD4A68"/>
                </a:solidFill>
                <a:effectLst/>
                <a:latin typeface="-apple-system"/>
              </a:rPr>
              <a:t>git</a:t>
            </a:r>
            <a:r>
              <a:rPr kumimoji="0" lang="en-US" altLang="en-US" sz="2000" b="0" i="0" u="none" strike="noStrike" cap="none" normalizeH="0" baseline="0">
                <a:ln>
                  <a:noFill/>
                </a:ln>
                <a:solidFill>
                  <a:srgbClr val="000000"/>
                </a:solidFill>
                <a:effectLst/>
                <a:latin typeface="-apple-system"/>
              </a:rPr>
              <a:t> checkout BRANCH-NAME</a:t>
            </a:r>
            <a:endParaRPr kumimoji="0" lang="en-US" altLang="en-US" sz="2000" b="0" i="0" u="none" strike="noStrike" cap="none" normalizeH="0" baseline="0">
              <a:ln>
                <a:noFill/>
              </a:ln>
              <a:solidFill>
                <a:schemeClr val="tx1"/>
              </a:solidFill>
              <a:effectLst/>
              <a:latin typeface="-apple-system"/>
            </a:endParaRPr>
          </a:p>
        </p:txBody>
      </p:sp>
    </p:spTree>
    <p:extLst>
      <p:ext uri="{BB962C8B-B14F-4D97-AF65-F5344CB8AC3E}">
        <p14:creationId xmlns:p14="http://schemas.microsoft.com/office/powerpoint/2010/main" val="14902075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413451" y="291692"/>
            <a:ext cx="3069337" cy="553998"/>
          </a:xfrm>
        </p:spPr>
        <p:txBody>
          <a:bodyPr/>
          <a:lstStyle/>
          <a:p>
            <a:pPr algn="ctr"/>
            <a:r>
              <a:rPr lang="en-IN" b="1" i="0">
                <a:effectLst/>
                <a:latin typeface="-apple-system"/>
              </a:rPr>
              <a:t>So What is Git?</a:t>
            </a:r>
            <a:endParaRPr lang="en-US"/>
          </a:p>
        </p:txBody>
      </p:sp>
      <p:sp>
        <p:nvSpPr>
          <p:cNvPr id="3" name="TextBox 2">
            <a:extLst>
              <a:ext uri="{FF2B5EF4-FFF2-40B4-BE49-F238E27FC236}">
                <a16:creationId xmlns:a16="http://schemas.microsoft.com/office/drawing/2014/main" id="{BECC6357-2462-8CA4-2E0A-65723E05BC91}"/>
              </a:ext>
            </a:extLst>
          </p:cNvPr>
          <p:cNvSpPr txBox="1"/>
          <p:nvPr/>
        </p:nvSpPr>
        <p:spPr>
          <a:xfrm>
            <a:off x="678430" y="1021976"/>
            <a:ext cx="11090985" cy="923330"/>
          </a:xfrm>
          <a:prstGeom prst="rect">
            <a:avLst/>
          </a:prstGeom>
          <a:noFill/>
        </p:spPr>
        <p:txBody>
          <a:bodyPr wrap="none" lIns="0" tIns="0" rIns="0" bIns="0" rtlCol="0">
            <a:spAutoFit/>
          </a:bodyPr>
          <a:lstStyle/>
          <a:p>
            <a:pPr algn="l"/>
            <a:r>
              <a:rPr lang="en-US" sz="2000" b="0" i="0">
                <a:solidFill>
                  <a:srgbClr val="0A0A23"/>
                </a:solidFill>
                <a:effectLst/>
                <a:latin typeface="Lato" panose="020F0502020204030203" pitchFamily="34" charset="0"/>
              </a:rPr>
              <a:t>Git is a free, open-source </a:t>
            </a:r>
            <a:r>
              <a:rPr lang="en-US" sz="2000" b="1" i="0">
                <a:effectLst/>
                <a:latin typeface="Lato" panose="020F0502020204030203" pitchFamily="34" charset="0"/>
              </a:rPr>
              <a:t>version control software</a:t>
            </a:r>
            <a:r>
              <a:rPr lang="en-US" sz="2000" b="0" i="0">
                <a:solidFill>
                  <a:srgbClr val="0A0A23"/>
                </a:solidFill>
                <a:effectLst/>
                <a:latin typeface="Lato" panose="020F0502020204030203" pitchFamily="34" charset="0"/>
              </a:rPr>
              <a:t>. This basically means that Git is a content tracker.</a:t>
            </a:r>
          </a:p>
          <a:p>
            <a:pPr algn="l"/>
            <a:r>
              <a:rPr lang="en-US" sz="2000" b="0" i="0">
                <a:solidFill>
                  <a:srgbClr val="0A0A23"/>
                </a:solidFill>
                <a:effectLst/>
                <a:latin typeface="Lato" panose="020F0502020204030203" pitchFamily="34" charset="0"/>
              </a:rPr>
              <a:t> So Git can be used to store content — and it is mostly used to store code because of the other</a:t>
            </a:r>
          </a:p>
          <a:p>
            <a:pPr algn="l"/>
            <a:r>
              <a:rPr lang="en-US" sz="2000" b="0" i="0">
                <a:solidFill>
                  <a:srgbClr val="0A0A23"/>
                </a:solidFill>
                <a:effectLst/>
                <a:latin typeface="Lato" panose="020F0502020204030203" pitchFamily="34" charset="0"/>
              </a:rPr>
              <a:t> features it provides. </a:t>
            </a:r>
            <a:endParaRPr lang="en-IN" sz="2000" err="1">
              <a:gradFill>
                <a:gsLst>
                  <a:gs pos="2917">
                    <a:schemeClr val="tx1"/>
                  </a:gs>
                  <a:gs pos="30000">
                    <a:schemeClr val="tx1"/>
                  </a:gs>
                </a:gsLst>
                <a:lin ang="5400000" scaled="0"/>
              </a:gradFill>
            </a:endParaRPr>
          </a:p>
        </p:txBody>
      </p:sp>
      <p:pic>
        <p:nvPicPr>
          <p:cNvPr id="5" name="Picture 4" descr="A white rectangular object with black text">
            <a:extLst>
              <a:ext uri="{FF2B5EF4-FFF2-40B4-BE49-F238E27FC236}">
                <a16:creationId xmlns:a16="http://schemas.microsoft.com/office/drawing/2014/main" id="{A2CA0AAB-8959-EA17-E99E-8F8F6A171E17}"/>
              </a:ext>
            </a:extLst>
          </p:cNvPr>
          <p:cNvPicPr>
            <a:picLocks noChangeAspect="1"/>
          </p:cNvPicPr>
          <p:nvPr/>
        </p:nvPicPr>
        <p:blipFill>
          <a:blip r:embed="rId3"/>
          <a:stretch>
            <a:fillRect/>
          </a:stretch>
        </p:blipFill>
        <p:spPr>
          <a:xfrm>
            <a:off x="2286000" y="2472855"/>
            <a:ext cx="7620000" cy="3095625"/>
          </a:xfrm>
          <a:prstGeom prst="rect">
            <a:avLst/>
          </a:prstGeom>
        </p:spPr>
      </p:pic>
    </p:spTree>
    <p:extLst>
      <p:ext uri="{BB962C8B-B14F-4D97-AF65-F5344CB8AC3E}">
        <p14:creationId xmlns:p14="http://schemas.microsoft.com/office/powerpoint/2010/main" val="34973815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8850B3-4D8B-EB04-B0BB-32E10CEC056A}"/>
              </a:ext>
            </a:extLst>
          </p:cNvPr>
          <p:cNvSpPr txBox="1"/>
          <p:nvPr/>
        </p:nvSpPr>
        <p:spPr>
          <a:xfrm>
            <a:off x="511138" y="497541"/>
            <a:ext cx="8156848" cy="923330"/>
          </a:xfrm>
          <a:prstGeom prst="rect">
            <a:avLst/>
          </a:prstGeom>
          <a:noFill/>
        </p:spPr>
        <p:txBody>
          <a:bodyPr wrap="none" lIns="0" tIns="0" rIns="0" bIns="0" rtlCol="0">
            <a:spAutoFit/>
          </a:bodyPr>
          <a:lstStyle/>
          <a:p>
            <a:pPr algn="l" fontAlgn="base"/>
            <a:r>
              <a:rPr lang="en-US" sz="2000" b="1" i="0">
                <a:effectLst/>
                <a:latin typeface="-apple-system"/>
              </a:rPr>
              <a:t>Checkout a New Branch</a:t>
            </a:r>
          </a:p>
          <a:p>
            <a:pPr algn="l" fontAlgn="base"/>
            <a:r>
              <a:rPr lang="en-US" sz="2000" b="0" i="0">
                <a:solidFill>
                  <a:srgbClr val="0A0A23"/>
                </a:solidFill>
                <a:effectLst/>
                <a:latin typeface="-apple-system"/>
              </a:rPr>
              <a:t>To create and checkout out a new branch with a single command, you can use</a:t>
            </a:r>
            <a:r>
              <a:rPr lang="en-US" sz="2000" b="0" i="0">
                <a:solidFill>
                  <a:srgbClr val="0A0A23"/>
                </a:solidFill>
                <a:effectLst/>
                <a:latin typeface="Lato" panose="020F0502020204030203" pitchFamily="34" charset="0"/>
              </a:rPr>
              <a:t>:</a:t>
            </a:r>
          </a:p>
          <a:p>
            <a:pPr algn="l" fontAlgn="base"/>
            <a:endParaRPr lang="en-IN" sz="2000" err="1">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66DAB8AE-7962-BAEC-C01C-CD3AB34C73F3}"/>
              </a:ext>
            </a:extLst>
          </p:cNvPr>
          <p:cNvSpPr/>
          <p:nvPr/>
        </p:nvSpPr>
        <p:spPr bwMode="auto">
          <a:xfrm>
            <a:off x="511138" y="1264024"/>
            <a:ext cx="5099768" cy="685800"/>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1">
            <a:extLst>
              <a:ext uri="{FF2B5EF4-FFF2-40B4-BE49-F238E27FC236}">
                <a16:creationId xmlns:a16="http://schemas.microsoft.com/office/drawing/2014/main" id="{54278668-57AC-63DC-34BD-CE2A7B5F95D2}"/>
              </a:ext>
            </a:extLst>
          </p:cNvPr>
          <p:cNvSpPr>
            <a:spLocks noChangeArrowheads="1"/>
          </p:cNvSpPr>
          <p:nvPr/>
        </p:nvSpPr>
        <p:spPr bwMode="auto">
          <a:xfrm>
            <a:off x="1724704" y="2881289"/>
            <a:ext cx="9483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pple-system"/>
            </a:endParaRPr>
          </a:p>
        </p:txBody>
      </p:sp>
      <p:sp>
        <p:nvSpPr>
          <p:cNvPr id="9" name="TextBox 8">
            <a:extLst>
              <a:ext uri="{FF2B5EF4-FFF2-40B4-BE49-F238E27FC236}">
                <a16:creationId xmlns:a16="http://schemas.microsoft.com/office/drawing/2014/main" id="{86B0F57E-7900-FAA8-6BF6-346DA9D5D60E}"/>
              </a:ext>
            </a:extLst>
          </p:cNvPr>
          <p:cNvSpPr txBox="1"/>
          <p:nvPr/>
        </p:nvSpPr>
        <p:spPr>
          <a:xfrm>
            <a:off x="511138" y="2534334"/>
            <a:ext cx="6736976" cy="363946"/>
          </a:xfrm>
          <a:prstGeom prst="rect">
            <a:avLst/>
          </a:prstGeom>
          <a:noFill/>
        </p:spPr>
        <p:txBody>
          <a:bodyPr wrap="square">
            <a:spAutoFit/>
          </a:bodyPr>
          <a:lstStyle/>
          <a:p>
            <a:r>
              <a:rPr lang="en-US" b="0" i="0">
                <a:solidFill>
                  <a:srgbClr val="0A0A23"/>
                </a:solidFill>
                <a:effectLst/>
                <a:latin typeface="Lato" panose="020F0502020204030203" pitchFamily="34" charset="0"/>
              </a:rPr>
              <a:t>we can get the specific commit id’s by running:</a:t>
            </a:r>
            <a:endParaRPr lang="en-IN"/>
          </a:p>
        </p:txBody>
      </p:sp>
      <p:sp>
        <p:nvSpPr>
          <p:cNvPr id="10" name="Rectangle: Rounded Corners 9">
            <a:extLst>
              <a:ext uri="{FF2B5EF4-FFF2-40B4-BE49-F238E27FC236}">
                <a16:creationId xmlns:a16="http://schemas.microsoft.com/office/drawing/2014/main" id="{8E852C65-5A8D-4E1B-913C-2492BF646798}"/>
              </a:ext>
            </a:extLst>
          </p:cNvPr>
          <p:cNvSpPr/>
          <p:nvPr/>
        </p:nvSpPr>
        <p:spPr bwMode="auto">
          <a:xfrm>
            <a:off x="511138" y="3044001"/>
            <a:ext cx="5099768" cy="685800"/>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
            <a:extLst>
              <a:ext uri="{FF2B5EF4-FFF2-40B4-BE49-F238E27FC236}">
                <a16:creationId xmlns:a16="http://schemas.microsoft.com/office/drawing/2014/main" id="{D1EE8EBF-4027-577E-5778-6134230D50F2}"/>
              </a:ext>
            </a:extLst>
          </p:cNvPr>
          <p:cNvSpPr>
            <a:spLocks noChangeArrowheads="1"/>
          </p:cNvSpPr>
          <p:nvPr/>
        </p:nvSpPr>
        <p:spPr bwMode="auto">
          <a:xfrm>
            <a:off x="862352" y="3202235"/>
            <a:ext cx="45047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DD4A68"/>
                </a:solidFill>
                <a:effectLst/>
                <a:latin typeface="-apple-system"/>
              </a:rPr>
              <a:t>git</a:t>
            </a:r>
            <a:r>
              <a:rPr kumimoji="0" lang="en-US" altLang="en-US" sz="2400" b="0" i="0" u="none" strike="noStrike" cap="none" normalizeH="0" baseline="0">
                <a:ln>
                  <a:noFill/>
                </a:ln>
                <a:solidFill>
                  <a:srgbClr val="000000"/>
                </a:solidFill>
                <a:effectLst/>
                <a:latin typeface="-apple-system"/>
              </a:rPr>
              <a:t> log</a:t>
            </a:r>
            <a:endParaRPr kumimoji="0" lang="en-US" altLang="en-US" sz="2400" b="0" i="0" u="none" strike="noStrike" cap="none" normalizeH="0" baseline="0">
              <a:ln>
                <a:noFill/>
              </a:ln>
              <a:solidFill>
                <a:schemeClr val="tx1"/>
              </a:solidFill>
              <a:effectLst/>
              <a:latin typeface="-apple-system"/>
            </a:endParaRPr>
          </a:p>
        </p:txBody>
      </p:sp>
      <p:sp>
        <p:nvSpPr>
          <p:cNvPr id="12" name="TextBox 11">
            <a:extLst>
              <a:ext uri="{FF2B5EF4-FFF2-40B4-BE49-F238E27FC236}">
                <a16:creationId xmlns:a16="http://schemas.microsoft.com/office/drawing/2014/main" id="{B5BD6D26-B9C3-1CBC-D7A9-4CC57C67DAC7}"/>
              </a:ext>
            </a:extLst>
          </p:cNvPr>
          <p:cNvSpPr txBox="1"/>
          <p:nvPr/>
        </p:nvSpPr>
        <p:spPr>
          <a:xfrm>
            <a:off x="511138" y="3959721"/>
            <a:ext cx="5207195" cy="907171"/>
          </a:xfrm>
          <a:prstGeom prst="rect">
            <a:avLst/>
          </a:prstGeom>
          <a:noFill/>
        </p:spPr>
        <p:txBody>
          <a:bodyPr wrap="square">
            <a:spAutoFit/>
          </a:bodyPr>
          <a:lstStyle/>
          <a:p>
            <a:pPr algn="l" fontAlgn="base"/>
            <a:r>
              <a:rPr lang="en-US" b="1" i="0">
                <a:effectLst/>
                <a:latin typeface="inherit"/>
              </a:rPr>
              <a:t>Checkout an Existing Branch</a:t>
            </a:r>
            <a:endParaRPr lang="en-US" b="1" i="0">
              <a:effectLst/>
              <a:latin typeface="-apple-system"/>
            </a:endParaRPr>
          </a:p>
          <a:p>
            <a:pPr algn="l" fontAlgn="base"/>
            <a:r>
              <a:rPr lang="en-US" b="0" i="0">
                <a:solidFill>
                  <a:srgbClr val="0A0A23"/>
                </a:solidFill>
                <a:effectLst/>
                <a:latin typeface="Lato" panose="020F0502020204030203" pitchFamily="34" charset="0"/>
              </a:rPr>
              <a:t>To checkout an existing branch, run the command:</a:t>
            </a:r>
          </a:p>
          <a:p>
            <a:endParaRPr lang="en-IN"/>
          </a:p>
        </p:txBody>
      </p:sp>
      <p:sp>
        <p:nvSpPr>
          <p:cNvPr id="13" name="Rectangle: Rounded Corners 12">
            <a:extLst>
              <a:ext uri="{FF2B5EF4-FFF2-40B4-BE49-F238E27FC236}">
                <a16:creationId xmlns:a16="http://schemas.microsoft.com/office/drawing/2014/main" id="{EED53778-FF6D-4311-4577-735D730DB857}"/>
              </a:ext>
            </a:extLst>
          </p:cNvPr>
          <p:cNvSpPr/>
          <p:nvPr/>
        </p:nvSpPr>
        <p:spPr bwMode="auto">
          <a:xfrm>
            <a:off x="511138" y="4764776"/>
            <a:ext cx="5099768" cy="685800"/>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2">
            <a:extLst>
              <a:ext uri="{FF2B5EF4-FFF2-40B4-BE49-F238E27FC236}">
                <a16:creationId xmlns:a16="http://schemas.microsoft.com/office/drawing/2014/main" id="{1214A2A4-7D22-BA14-AE34-B9840506DBBF}"/>
              </a:ext>
            </a:extLst>
          </p:cNvPr>
          <p:cNvSpPr>
            <a:spLocks noChangeArrowheads="1"/>
          </p:cNvSpPr>
          <p:nvPr/>
        </p:nvSpPr>
        <p:spPr bwMode="auto">
          <a:xfrm>
            <a:off x="1062318" y="4942923"/>
            <a:ext cx="36441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DD4A68"/>
                </a:solidFill>
                <a:effectLst/>
                <a:latin typeface="-apple-system"/>
              </a:rPr>
              <a:t>git</a:t>
            </a:r>
            <a:r>
              <a:rPr kumimoji="0" lang="en-US" altLang="en-US" sz="2000" b="0" i="0" u="none" strike="noStrike" cap="none" normalizeH="0" baseline="0">
                <a:ln>
                  <a:noFill/>
                </a:ln>
                <a:solidFill>
                  <a:srgbClr val="000000"/>
                </a:solidFill>
                <a:effectLst/>
                <a:latin typeface="-apple-system"/>
              </a:rPr>
              <a:t> checkout BRANCH-NAME</a:t>
            </a:r>
            <a:endParaRPr kumimoji="0" lang="en-US" altLang="en-US" sz="2000" b="0" i="0" u="none" strike="noStrike" cap="none" normalizeH="0" baseline="0">
              <a:ln>
                <a:noFill/>
              </a:ln>
              <a:solidFill>
                <a:schemeClr val="tx1"/>
              </a:solidFill>
              <a:effectLst/>
              <a:latin typeface="-apple-system"/>
            </a:endParaRPr>
          </a:p>
        </p:txBody>
      </p:sp>
      <p:sp>
        <p:nvSpPr>
          <p:cNvPr id="3" name="Rectangle 2">
            <a:extLst>
              <a:ext uri="{FF2B5EF4-FFF2-40B4-BE49-F238E27FC236}">
                <a16:creationId xmlns:a16="http://schemas.microsoft.com/office/drawing/2014/main" id="{75C04104-C797-7CA9-E159-C76793B89FBE}"/>
              </a:ext>
            </a:extLst>
          </p:cNvPr>
          <p:cNvSpPr>
            <a:spLocks noChangeArrowheads="1"/>
          </p:cNvSpPr>
          <p:nvPr/>
        </p:nvSpPr>
        <p:spPr bwMode="auto">
          <a:xfrm>
            <a:off x="862352" y="1407424"/>
            <a:ext cx="474855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DD4A68"/>
                </a:solidFill>
                <a:effectLst/>
                <a:latin typeface="-apple-system"/>
              </a:rPr>
              <a:t>git</a:t>
            </a:r>
            <a:r>
              <a:rPr kumimoji="0" lang="en-US" altLang="en-US" sz="2400" b="0" i="0" u="none" strike="noStrike" cap="none" normalizeH="0" baseline="0">
                <a:ln>
                  <a:noFill/>
                </a:ln>
                <a:solidFill>
                  <a:srgbClr val="000000"/>
                </a:solidFill>
                <a:effectLst/>
                <a:latin typeface="-apple-system"/>
              </a:rPr>
              <a:t> checkout </a:t>
            </a:r>
            <a:r>
              <a:rPr kumimoji="0" lang="en-US" altLang="en-US" sz="2400" b="0" i="0" u="none" strike="noStrike" cap="none" normalizeH="0" baseline="0">
                <a:ln>
                  <a:noFill/>
                </a:ln>
                <a:solidFill>
                  <a:srgbClr val="EE9900"/>
                </a:solidFill>
                <a:effectLst/>
                <a:latin typeface="-apple-system"/>
              </a:rPr>
              <a:t>-b</a:t>
            </a:r>
            <a:r>
              <a:rPr kumimoji="0" lang="en-US" altLang="en-US" sz="2400" b="0" i="0" u="none" strike="noStrike" cap="none" normalizeH="0" baseline="0">
                <a:ln>
                  <a:noFill/>
                </a:ln>
                <a:solidFill>
                  <a:srgbClr val="000000"/>
                </a:solidFill>
                <a:effectLst/>
                <a:latin typeface="-apple-system"/>
              </a:rPr>
              <a:t> NEW-BRANCH-NAME</a:t>
            </a:r>
            <a:br>
              <a:rPr kumimoji="0" lang="en-US" altLang="en-US" sz="2400" b="0" i="0" u="none" strike="noStrike" cap="none" normalizeH="0" baseline="0">
                <a:ln>
                  <a:noFill/>
                </a:ln>
                <a:solidFill>
                  <a:schemeClr val="tx1"/>
                </a:solidFill>
                <a:effectLst/>
                <a:latin typeface="-apple-system"/>
              </a:rPr>
            </a:br>
            <a:endParaRPr kumimoji="0" lang="en-US" altLang="en-US" sz="2400" b="0" i="0" u="none" strike="noStrike" cap="none" normalizeH="0" baseline="0">
              <a:ln>
                <a:noFill/>
              </a:ln>
              <a:solidFill>
                <a:schemeClr val="tx1"/>
              </a:solidFill>
              <a:effectLst/>
              <a:latin typeface="-apple-system"/>
            </a:endParaRPr>
          </a:p>
        </p:txBody>
      </p:sp>
    </p:spTree>
    <p:extLst>
      <p:ext uri="{BB962C8B-B14F-4D97-AF65-F5344CB8AC3E}">
        <p14:creationId xmlns:p14="http://schemas.microsoft.com/office/powerpoint/2010/main" val="35993645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p:txBody>
          <a:bodyPr/>
          <a:lstStyle/>
          <a:p>
            <a:r>
              <a:rPr lang="en-US"/>
              <a:t>Git Storage Service Providers</a:t>
            </a:r>
          </a:p>
        </p:txBody>
      </p:sp>
      <p:pic>
        <p:nvPicPr>
          <p:cNvPr id="5" name="Picture 5">
            <a:extLst>
              <a:ext uri="{FF2B5EF4-FFF2-40B4-BE49-F238E27FC236}">
                <a16:creationId xmlns:a16="http://schemas.microsoft.com/office/drawing/2014/main" id="{18B6EC1B-E6AC-7F37-B46E-7214B3E165D2}"/>
              </a:ext>
            </a:extLst>
          </p:cNvPr>
          <p:cNvPicPr>
            <a:picLocks noChangeAspect="1"/>
          </p:cNvPicPr>
          <p:nvPr/>
        </p:nvPicPr>
        <p:blipFill>
          <a:blip r:embed="rId3"/>
          <a:stretch>
            <a:fillRect/>
          </a:stretch>
        </p:blipFill>
        <p:spPr>
          <a:xfrm>
            <a:off x="583722" y="2039249"/>
            <a:ext cx="2743200" cy="1543050"/>
          </a:xfrm>
          <a:prstGeom prst="rect">
            <a:avLst/>
          </a:prstGeom>
        </p:spPr>
      </p:pic>
      <p:pic>
        <p:nvPicPr>
          <p:cNvPr id="6" name="Picture 6" descr="A picture containing text, clipart&#10;&#10;Description automatically generated">
            <a:extLst>
              <a:ext uri="{FF2B5EF4-FFF2-40B4-BE49-F238E27FC236}">
                <a16:creationId xmlns:a16="http://schemas.microsoft.com/office/drawing/2014/main" id="{193F83D7-BF78-4E5E-CD12-9D45E7B3888B}"/>
              </a:ext>
            </a:extLst>
          </p:cNvPr>
          <p:cNvPicPr>
            <a:picLocks noChangeAspect="1"/>
          </p:cNvPicPr>
          <p:nvPr/>
        </p:nvPicPr>
        <p:blipFill>
          <a:blip r:embed="rId4"/>
          <a:stretch>
            <a:fillRect/>
          </a:stretch>
        </p:blipFill>
        <p:spPr>
          <a:xfrm>
            <a:off x="3804251" y="3964379"/>
            <a:ext cx="4080291" cy="1560300"/>
          </a:xfrm>
          <a:prstGeom prst="rect">
            <a:avLst/>
          </a:prstGeom>
        </p:spPr>
      </p:pic>
      <p:pic>
        <p:nvPicPr>
          <p:cNvPr id="7" name="Picture 7" descr="Logo&#10;&#10;Description automatically generated">
            <a:extLst>
              <a:ext uri="{FF2B5EF4-FFF2-40B4-BE49-F238E27FC236}">
                <a16:creationId xmlns:a16="http://schemas.microsoft.com/office/drawing/2014/main" id="{8C1AA262-C87F-4A5D-1B87-B83FFD06EB18}"/>
              </a:ext>
            </a:extLst>
          </p:cNvPr>
          <p:cNvPicPr>
            <a:picLocks noChangeAspect="1"/>
          </p:cNvPicPr>
          <p:nvPr/>
        </p:nvPicPr>
        <p:blipFill>
          <a:blip r:embed="rId5"/>
          <a:stretch>
            <a:fillRect/>
          </a:stretch>
        </p:blipFill>
        <p:spPr>
          <a:xfrm>
            <a:off x="7873041" y="1335658"/>
            <a:ext cx="4065916" cy="2705818"/>
          </a:xfrm>
          <a:prstGeom prst="rect">
            <a:avLst/>
          </a:prstGeom>
        </p:spPr>
      </p:pic>
    </p:spTree>
    <p:extLst>
      <p:ext uri="{BB962C8B-B14F-4D97-AF65-F5344CB8AC3E}">
        <p14:creationId xmlns:p14="http://schemas.microsoft.com/office/powerpoint/2010/main" val="18108936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588263" y="2886974"/>
            <a:ext cx="11018520" cy="553998"/>
          </a:xfrm>
        </p:spPr>
        <p:txBody>
          <a:bodyPr/>
          <a:lstStyle/>
          <a:p>
            <a:pPr algn="ctr"/>
            <a:r>
              <a:rPr lang="en-US">
                <a:cs typeface="Segoe UI"/>
              </a:rPr>
              <a:t>Issues</a:t>
            </a:r>
            <a:endParaRPr lang="en-US"/>
          </a:p>
        </p:txBody>
      </p:sp>
    </p:spTree>
    <p:extLst>
      <p:ext uri="{BB962C8B-B14F-4D97-AF65-F5344CB8AC3E}">
        <p14:creationId xmlns:p14="http://schemas.microsoft.com/office/powerpoint/2010/main" val="29483478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16E5A3-3779-A53A-9976-6D7ECEE6F643}"/>
              </a:ext>
            </a:extLst>
          </p:cNvPr>
          <p:cNvSpPr>
            <a:spLocks noGrp="1"/>
          </p:cNvSpPr>
          <p:nvPr>
            <p:ph type="title"/>
          </p:nvPr>
        </p:nvSpPr>
        <p:spPr>
          <a:xfrm>
            <a:off x="588263" y="243672"/>
            <a:ext cx="2746608" cy="492443"/>
          </a:xfrm>
        </p:spPr>
        <p:txBody>
          <a:bodyPr/>
          <a:lstStyle/>
          <a:p>
            <a:r>
              <a:rPr lang="en-US" sz="3200">
                <a:cs typeface="Segoe UI Semibold"/>
              </a:rPr>
              <a:t>Issue Created</a:t>
            </a:r>
            <a:endParaRPr lang="en-US"/>
          </a:p>
        </p:txBody>
      </p:sp>
      <p:pic>
        <p:nvPicPr>
          <p:cNvPr id="6" name="Picture 5" descr="A screenshot of a computer&#10;&#10;Description automatically generated">
            <a:extLst>
              <a:ext uri="{FF2B5EF4-FFF2-40B4-BE49-F238E27FC236}">
                <a16:creationId xmlns:a16="http://schemas.microsoft.com/office/drawing/2014/main" id="{A9C4860C-00F5-401B-5A84-4B0B262A9AC4}"/>
              </a:ext>
            </a:extLst>
          </p:cNvPr>
          <p:cNvPicPr>
            <a:picLocks noChangeAspect="1"/>
          </p:cNvPicPr>
          <p:nvPr/>
        </p:nvPicPr>
        <p:blipFill>
          <a:blip r:embed="rId2"/>
          <a:stretch>
            <a:fillRect/>
          </a:stretch>
        </p:blipFill>
        <p:spPr>
          <a:xfrm>
            <a:off x="2342957" y="828619"/>
            <a:ext cx="9647337" cy="4762674"/>
          </a:xfrm>
          <a:prstGeom prst="rect">
            <a:avLst/>
          </a:prstGeom>
        </p:spPr>
      </p:pic>
      <p:sp>
        <p:nvSpPr>
          <p:cNvPr id="7" name="Oval 6">
            <a:extLst>
              <a:ext uri="{FF2B5EF4-FFF2-40B4-BE49-F238E27FC236}">
                <a16:creationId xmlns:a16="http://schemas.microsoft.com/office/drawing/2014/main" id="{6162B5BE-22B0-1770-A569-54D08E5EA055}"/>
              </a:ext>
            </a:extLst>
          </p:cNvPr>
          <p:cNvSpPr/>
          <p:nvPr/>
        </p:nvSpPr>
        <p:spPr bwMode="auto">
          <a:xfrm>
            <a:off x="2998694" y="1506071"/>
            <a:ext cx="2030506" cy="1210235"/>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17524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588263" y="2886974"/>
            <a:ext cx="11018520" cy="553998"/>
          </a:xfrm>
        </p:spPr>
        <p:txBody>
          <a:bodyPr/>
          <a:lstStyle/>
          <a:p>
            <a:pPr algn="ctr"/>
            <a:r>
              <a:rPr lang="en-US">
                <a:cs typeface="Segoe UI"/>
              </a:rPr>
              <a:t>Pull Request</a:t>
            </a:r>
            <a:endParaRPr lang="en-US"/>
          </a:p>
        </p:txBody>
      </p:sp>
    </p:spTree>
    <p:extLst>
      <p:ext uri="{BB962C8B-B14F-4D97-AF65-F5344CB8AC3E}">
        <p14:creationId xmlns:p14="http://schemas.microsoft.com/office/powerpoint/2010/main" val="7898597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16E5A3-3779-A53A-9976-6D7ECEE6F643}"/>
              </a:ext>
            </a:extLst>
          </p:cNvPr>
          <p:cNvSpPr>
            <a:spLocks noGrp="1"/>
          </p:cNvSpPr>
          <p:nvPr>
            <p:ph type="title"/>
          </p:nvPr>
        </p:nvSpPr>
        <p:spPr>
          <a:xfrm>
            <a:off x="588263" y="457200"/>
            <a:ext cx="11018520" cy="492443"/>
          </a:xfrm>
        </p:spPr>
        <p:txBody>
          <a:bodyPr/>
          <a:lstStyle/>
          <a:p>
            <a:r>
              <a:rPr lang="en-US" sz="3200">
                <a:cs typeface="Segoe UI Semibold"/>
              </a:rPr>
              <a:t>Pull Request</a:t>
            </a:r>
            <a:endParaRPr lang="en-US"/>
          </a:p>
        </p:txBody>
      </p:sp>
      <p:pic>
        <p:nvPicPr>
          <p:cNvPr id="6" name="Picture 5" descr="A screenshot of a computer&#10;&#10;Description automatically generated">
            <a:extLst>
              <a:ext uri="{FF2B5EF4-FFF2-40B4-BE49-F238E27FC236}">
                <a16:creationId xmlns:a16="http://schemas.microsoft.com/office/drawing/2014/main" id="{EB87A80E-F8DA-5475-9050-74CA07058D47}"/>
              </a:ext>
            </a:extLst>
          </p:cNvPr>
          <p:cNvPicPr>
            <a:picLocks noChangeAspect="1"/>
          </p:cNvPicPr>
          <p:nvPr/>
        </p:nvPicPr>
        <p:blipFill>
          <a:blip r:embed="rId2"/>
          <a:stretch>
            <a:fillRect/>
          </a:stretch>
        </p:blipFill>
        <p:spPr>
          <a:xfrm>
            <a:off x="2135376" y="949643"/>
            <a:ext cx="9854918" cy="4865152"/>
          </a:xfrm>
          <a:prstGeom prst="rect">
            <a:avLst/>
          </a:prstGeom>
        </p:spPr>
      </p:pic>
      <p:sp>
        <p:nvSpPr>
          <p:cNvPr id="8" name="Rectangle: Rounded Corners 7">
            <a:extLst>
              <a:ext uri="{FF2B5EF4-FFF2-40B4-BE49-F238E27FC236}">
                <a16:creationId xmlns:a16="http://schemas.microsoft.com/office/drawing/2014/main" id="{FF22F0B2-6DBF-DD49-0B74-C0C5B27B9DB0}"/>
              </a:ext>
            </a:extLst>
          </p:cNvPr>
          <p:cNvSpPr/>
          <p:nvPr/>
        </p:nvSpPr>
        <p:spPr bwMode="auto">
          <a:xfrm>
            <a:off x="3523129" y="1290918"/>
            <a:ext cx="1116106" cy="524435"/>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E80214A1-524B-6470-D1C0-503B7D80A08C}"/>
              </a:ext>
            </a:extLst>
          </p:cNvPr>
          <p:cNvSpPr/>
          <p:nvPr/>
        </p:nvSpPr>
        <p:spPr bwMode="auto">
          <a:xfrm>
            <a:off x="2965075" y="3166782"/>
            <a:ext cx="5533465" cy="2198594"/>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02151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3CF5-00F2-B9C6-5D08-625D0E650A04}"/>
              </a:ext>
            </a:extLst>
          </p:cNvPr>
          <p:cNvSpPr>
            <a:spLocks noGrp="1"/>
          </p:cNvSpPr>
          <p:nvPr>
            <p:ph type="title"/>
          </p:nvPr>
        </p:nvSpPr>
        <p:spPr/>
        <p:txBody>
          <a:bodyPr/>
          <a:lstStyle/>
          <a:p>
            <a:r>
              <a:rPr lang="en-IN"/>
              <a:t>Successfully Merged </a:t>
            </a:r>
          </a:p>
        </p:txBody>
      </p:sp>
      <p:pic>
        <p:nvPicPr>
          <p:cNvPr id="5" name="Picture 4" descr="A screenshot of a computer">
            <a:extLst>
              <a:ext uri="{FF2B5EF4-FFF2-40B4-BE49-F238E27FC236}">
                <a16:creationId xmlns:a16="http://schemas.microsoft.com/office/drawing/2014/main" id="{0B090D89-C8A0-CE87-0091-973AC0135E23}"/>
              </a:ext>
            </a:extLst>
          </p:cNvPr>
          <p:cNvPicPr>
            <a:picLocks noChangeAspect="1"/>
          </p:cNvPicPr>
          <p:nvPr/>
        </p:nvPicPr>
        <p:blipFill>
          <a:blip r:embed="rId2"/>
          <a:stretch>
            <a:fillRect/>
          </a:stretch>
        </p:blipFill>
        <p:spPr>
          <a:xfrm>
            <a:off x="2807607" y="1250577"/>
            <a:ext cx="9223027" cy="4553202"/>
          </a:xfrm>
          <a:prstGeom prst="rect">
            <a:avLst/>
          </a:prstGeom>
        </p:spPr>
      </p:pic>
      <p:sp>
        <p:nvSpPr>
          <p:cNvPr id="6" name="Oval 5">
            <a:extLst>
              <a:ext uri="{FF2B5EF4-FFF2-40B4-BE49-F238E27FC236}">
                <a16:creationId xmlns:a16="http://schemas.microsoft.com/office/drawing/2014/main" id="{D913C549-90A4-96A3-15FD-2D208823AD43}"/>
              </a:ext>
            </a:extLst>
          </p:cNvPr>
          <p:cNvSpPr/>
          <p:nvPr/>
        </p:nvSpPr>
        <p:spPr bwMode="auto">
          <a:xfrm>
            <a:off x="3267636" y="1949824"/>
            <a:ext cx="2017059" cy="900952"/>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97566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588263" y="2886974"/>
            <a:ext cx="11018520" cy="553998"/>
          </a:xfrm>
        </p:spPr>
        <p:txBody>
          <a:bodyPr/>
          <a:lstStyle/>
          <a:p>
            <a:pPr algn="ctr"/>
            <a:r>
              <a:rPr lang="en-US">
                <a:cs typeface="Segoe UI"/>
              </a:rPr>
              <a:t>Code Review</a:t>
            </a:r>
            <a:endParaRPr lang="en-US"/>
          </a:p>
        </p:txBody>
      </p:sp>
    </p:spTree>
    <p:extLst>
      <p:ext uri="{BB962C8B-B14F-4D97-AF65-F5344CB8AC3E}">
        <p14:creationId xmlns:p14="http://schemas.microsoft.com/office/powerpoint/2010/main" val="26015347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16E5A3-3779-A53A-9976-6D7ECEE6F643}"/>
              </a:ext>
            </a:extLst>
          </p:cNvPr>
          <p:cNvSpPr>
            <a:spLocks noGrp="1"/>
          </p:cNvSpPr>
          <p:nvPr>
            <p:ph type="title"/>
          </p:nvPr>
        </p:nvSpPr>
        <p:spPr>
          <a:xfrm>
            <a:off x="588263" y="457200"/>
            <a:ext cx="11018520" cy="492443"/>
          </a:xfrm>
        </p:spPr>
        <p:txBody>
          <a:bodyPr/>
          <a:lstStyle/>
          <a:p>
            <a:r>
              <a:rPr lang="en-US" sz="3200">
                <a:cs typeface="Segoe UI Semibold"/>
              </a:rPr>
              <a:t>Code Review</a:t>
            </a:r>
            <a:endParaRPr lang="en-US"/>
          </a:p>
        </p:txBody>
      </p:sp>
      <p:pic>
        <p:nvPicPr>
          <p:cNvPr id="6" name="Picture 5" descr="A screenshot of a computer&#10;&#10;Description automatically generated">
            <a:extLst>
              <a:ext uri="{FF2B5EF4-FFF2-40B4-BE49-F238E27FC236}">
                <a16:creationId xmlns:a16="http://schemas.microsoft.com/office/drawing/2014/main" id="{76E5DC5C-103A-4817-E192-EA008292A92F}"/>
              </a:ext>
            </a:extLst>
          </p:cNvPr>
          <p:cNvPicPr>
            <a:picLocks noChangeAspect="1"/>
          </p:cNvPicPr>
          <p:nvPr/>
        </p:nvPicPr>
        <p:blipFill>
          <a:blip r:embed="rId2"/>
          <a:stretch>
            <a:fillRect/>
          </a:stretch>
        </p:blipFill>
        <p:spPr>
          <a:xfrm>
            <a:off x="2544642" y="1110724"/>
            <a:ext cx="9391863" cy="4636552"/>
          </a:xfrm>
          <a:prstGeom prst="rect">
            <a:avLst/>
          </a:prstGeom>
        </p:spPr>
      </p:pic>
      <p:sp>
        <p:nvSpPr>
          <p:cNvPr id="7" name="Oval 6">
            <a:extLst>
              <a:ext uri="{FF2B5EF4-FFF2-40B4-BE49-F238E27FC236}">
                <a16:creationId xmlns:a16="http://schemas.microsoft.com/office/drawing/2014/main" id="{22F22C28-C2D6-92D0-2A14-8C41D46E8AFD}"/>
              </a:ext>
            </a:extLst>
          </p:cNvPr>
          <p:cNvSpPr/>
          <p:nvPr/>
        </p:nvSpPr>
        <p:spPr bwMode="auto">
          <a:xfrm>
            <a:off x="6979023" y="1829084"/>
            <a:ext cx="3644153" cy="3442447"/>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643100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ABA8B4C0-1763-A907-0492-D14515764D80}"/>
              </a:ext>
            </a:extLst>
          </p:cNvPr>
          <p:cNvPicPr>
            <a:picLocks noChangeAspect="1"/>
          </p:cNvPicPr>
          <p:nvPr/>
        </p:nvPicPr>
        <p:blipFill>
          <a:blip r:embed="rId2"/>
          <a:stretch>
            <a:fillRect/>
          </a:stretch>
        </p:blipFill>
        <p:spPr>
          <a:xfrm>
            <a:off x="0" y="0"/>
            <a:ext cx="12192000" cy="6018917"/>
          </a:xfrm>
          <a:prstGeom prst="rect">
            <a:avLst/>
          </a:prstGeom>
        </p:spPr>
      </p:pic>
      <p:pic>
        <p:nvPicPr>
          <p:cNvPr id="5" name="Picture 4" descr="A screenshot of a software pack&#10;&#10;Description automatically generated">
            <a:extLst>
              <a:ext uri="{FF2B5EF4-FFF2-40B4-BE49-F238E27FC236}">
                <a16:creationId xmlns:a16="http://schemas.microsoft.com/office/drawing/2014/main" id="{651E079F-6A99-A60D-0F67-9E738072128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1099" b="93455" l="3004" r="27039"/>
                    </a14:imgEffect>
                  </a14:imgLayer>
                </a14:imgProps>
              </a:ext>
              <a:ext uri="{837473B0-CC2E-450A-ABE3-18F120FF3D39}">
                <a1611:picAttrSrcUrl xmlns:a1611="http://schemas.microsoft.com/office/drawing/2016/11/main" r:id="rId5"/>
              </a:ext>
            </a:extLst>
          </a:blip>
          <a:srcRect t="34554" r="69957"/>
          <a:stretch/>
        </p:blipFill>
        <p:spPr>
          <a:xfrm>
            <a:off x="8082116" y="1394164"/>
            <a:ext cx="3287456" cy="3230587"/>
          </a:xfrm>
          <a:prstGeom prst="rect">
            <a:avLst/>
          </a:prstGeom>
        </p:spPr>
      </p:pic>
    </p:spTree>
    <p:extLst>
      <p:ext uri="{BB962C8B-B14F-4D97-AF65-F5344CB8AC3E}">
        <p14:creationId xmlns:p14="http://schemas.microsoft.com/office/powerpoint/2010/main" val="3560585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370-5E9F-17F7-A093-DD01B17670D2}"/>
              </a:ext>
            </a:extLst>
          </p:cNvPr>
          <p:cNvSpPr>
            <a:spLocks noGrp="1"/>
          </p:cNvSpPr>
          <p:nvPr>
            <p:ph type="title"/>
          </p:nvPr>
        </p:nvSpPr>
        <p:spPr>
          <a:xfrm>
            <a:off x="586740" y="211010"/>
            <a:ext cx="11018520" cy="861774"/>
          </a:xfrm>
        </p:spPr>
        <p:txBody>
          <a:bodyPr/>
          <a:lstStyle/>
          <a:p>
            <a:pPr fontAlgn="base"/>
            <a:r>
              <a:rPr lang="en-US" sz="3200" b="1" i="0">
                <a:effectLst/>
                <a:latin typeface="-apple-system"/>
              </a:rPr>
              <a:t>What is a Repository ?</a:t>
            </a:r>
            <a:br>
              <a:rPr lang="en-US" sz="2400" b="1" i="0">
                <a:effectLst/>
                <a:latin typeface="-apple-system"/>
              </a:rPr>
            </a:br>
            <a:r>
              <a:rPr lang="en-US" sz="2400" b="0" i="0">
                <a:solidFill>
                  <a:srgbClr val="0A0A23"/>
                </a:solidFill>
                <a:effectLst/>
                <a:latin typeface="Lato" panose="020F0502020204030203" pitchFamily="34" charset="0"/>
              </a:rPr>
              <a:t>A </a:t>
            </a:r>
            <a:r>
              <a:rPr lang="en-US" sz="2400" b="1" i="0">
                <a:solidFill>
                  <a:srgbClr val="0A0A23"/>
                </a:solidFill>
                <a:effectLst/>
                <a:latin typeface="inherit"/>
              </a:rPr>
              <a:t>repository</a:t>
            </a:r>
            <a:r>
              <a:rPr lang="en-US" sz="2400" b="0" i="0">
                <a:solidFill>
                  <a:srgbClr val="0A0A23"/>
                </a:solidFill>
                <a:effectLst/>
                <a:latin typeface="Lato" panose="020F0502020204030203" pitchFamily="34" charset="0"/>
              </a:rPr>
              <a:t> a.k.a. </a:t>
            </a:r>
            <a:r>
              <a:rPr lang="en-US" sz="2400" b="1" i="0">
                <a:solidFill>
                  <a:srgbClr val="0A0A23"/>
                </a:solidFill>
                <a:effectLst/>
                <a:latin typeface="inherit"/>
              </a:rPr>
              <a:t>repo</a:t>
            </a:r>
            <a:r>
              <a:rPr lang="en-US" sz="2400" b="0" i="0">
                <a:solidFill>
                  <a:srgbClr val="0A0A23"/>
                </a:solidFill>
                <a:effectLst/>
                <a:latin typeface="Lato" panose="020F0502020204030203" pitchFamily="34" charset="0"/>
              </a:rPr>
              <a:t> is nothing but a collection of source code.</a:t>
            </a:r>
            <a:endParaRPr lang="en-US" sz="2400"/>
          </a:p>
        </p:txBody>
      </p:sp>
      <p:pic>
        <p:nvPicPr>
          <p:cNvPr id="3074" name="Picture 2" descr="1*iL2J8k4ygQlg3xriKGimbQ">
            <a:extLst>
              <a:ext uri="{FF2B5EF4-FFF2-40B4-BE49-F238E27FC236}">
                <a16:creationId xmlns:a16="http://schemas.microsoft.com/office/drawing/2014/main" id="{EA4F2591-4A12-79B1-C257-D08BA788E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964" y="1880346"/>
            <a:ext cx="685800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5C9521-61B1-0B64-9FE0-E63D84AA44EF}"/>
              </a:ext>
            </a:extLst>
          </p:cNvPr>
          <p:cNvSpPr txBox="1"/>
          <p:nvPr/>
        </p:nvSpPr>
        <p:spPr>
          <a:xfrm>
            <a:off x="586740" y="1622682"/>
            <a:ext cx="6096000" cy="1846659"/>
          </a:xfrm>
          <a:prstGeom prst="rect">
            <a:avLst/>
          </a:prstGeom>
          <a:noFill/>
        </p:spPr>
        <p:txBody>
          <a:bodyPr wrap="square">
            <a:spAutoFit/>
          </a:bodyPr>
          <a:lstStyle/>
          <a:p>
            <a:pPr algn="l" fontAlgn="base"/>
            <a:r>
              <a:rPr lang="en-US" sz="1800" b="1" i="0">
                <a:effectLst/>
                <a:latin typeface="-apple-system"/>
              </a:rPr>
              <a:t>There are four fundamental elements in the Git Workflow.</a:t>
            </a:r>
          </a:p>
          <a:p>
            <a:pPr algn="l" fontAlgn="base"/>
            <a:r>
              <a:rPr lang="en-US" sz="2400" i="0">
                <a:solidFill>
                  <a:srgbClr val="0A0A23"/>
                </a:solidFill>
                <a:effectLst/>
                <a:latin typeface="inherit"/>
              </a:rPr>
              <a:t>Working Directory</a:t>
            </a:r>
            <a:r>
              <a:rPr lang="en-US" sz="2400" i="0">
                <a:solidFill>
                  <a:srgbClr val="0A0A23"/>
                </a:solidFill>
                <a:effectLst/>
                <a:latin typeface="Lato" panose="020F0502020204030203" pitchFamily="34" charset="0"/>
              </a:rPr>
              <a:t>,</a:t>
            </a:r>
          </a:p>
          <a:p>
            <a:pPr algn="l" fontAlgn="base"/>
            <a:r>
              <a:rPr lang="en-US" sz="2400" i="0">
                <a:solidFill>
                  <a:srgbClr val="0A0A23"/>
                </a:solidFill>
                <a:effectLst/>
                <a:latin typeface="inherit"/>
              </a:rPr>
              <a:t>Staging Area</a:t>
            </a:r>
            <a:r>
              <a:rPr lang="en-US" sz="2400" i="0">
                <a:solidFill>
                  <a:srgbClr val="0A0A23"/>
                </a:solidFill>
                <a:effectLst/>
                <a:latin typeface="Lato" panose="020F0502020204030203" pitchFamily="34" charset="0"/>
              </a:rPr>
              <a:t>, </a:t>
            </a:r>
          </a:p>
          <a:p>
            <a:pPr algn="l" fontAlgn="base"/>
            <a:r>
              <a:rPr lang="en-US" sz="2400" i="0">
                <a:solidFill>
                  <a:srgbClr val="0A0A23"/>
                </a:solidFill>
                <a:effectLst/>
                <a:latin typeface="inherit"/>
              </a:rPr>
              <a:t>Local Repository</a:t>
            </a:r>
            <a:r>
              <a:rPr lang="en-US" sz="2400">
                <a:solidFill>
                  <a:srgbClr val="0A0A23"/>
                </a:solidFill>
                <a:latin typeface="Lato" panose="020F0502020204030203" pitchFamily="34" charset="0"/>
              </a:rPr>
              <a:t>,</a:t>
            </a:r>
          </a:p>
          <a:p>
            <a:pPr algn="l" fontAlgn="base"/>
            <a:r>
              <a:rPr lang="en-US" sz="2400" i="0">
                <a:solidFill>
                  <a:srgbClr val="0A0A23"/>
                </a:solidFill>
                <a:effectLst/>
                <a:latin typeface="inherit"/>
              </a:rPr>
              <a:t>Remote Repository</a:t>
            </a:r>
            <a:r>
              <a:rPr lang="en-US" sz="2400" i="0">
                <a:solidFill>
                  <a:srgbClr val="0A0A23"/>
                </a:solidFill>
                <a:effectLst/>
                <a:latin typeface="Lato" panose="020F0502020204030203" pitchFamily="34" charset="0"/>
              </a:rPr>
              <a:t>.</a:t>
            </a:r>
          </a:p>
        </p:txBody>
      </p:sp>
    </p:spTree>
    <p:extLst>
      <p:ext uri="{BB962C8B-B14F-4D97-AF65-F5344CB8AC3E}">
        <p14:creationId xmlns:p14="http://schemas.microsoft.com/office/powerpoint/2010/main" val="14510446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71A7CC92-47C6-D4CA-D5DE-9A7A12594657}"/>
              </a:ext>
            </a:extLst>
          </p:cNvPr>
          <p:cNvPicPr>
            <a:picLocks noChangeAspect="1"/>
          </p:cNvPicPr>
          <p:nvPr/>
        </p:nvPicPr>
        <p:blipFill>
          <a:blip r:embed="rId2"/>
          <a:stretch>
            <a:fillRect/>
          </a:stretch>
        </p:blipFill>
        <p:spPr>
          <a:xfrm>
            <a:off x="1709737" y="459658"/>
            <a:ext cx="8772525" cy="4924425"/>
          </a:xfrm>
          <a:prstGeom prst="rect">
            <a:avLst/>
          </a:prstGeom>
        </p:spPr>
      </p:pic>
    </p:spTree>
    <p:extLst>
      <p:ext uri="{BB962C8B-B14F-4D97-AF65-F5344CB8AC3E}">
        <p14:creationId xmlns:p14="http://schemas.microsoft.com/office/powerpoint/2010/main" val="8052050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322E37-D7F9-45CA-8755-69DA47610FE6}"/>
              </a:ext>
            </a:extLst>
          </p:cNvPr>
          <p:cNvSpPr>
            <a:spLocks noGrp="1"/>
          </p:cNvSpPr>
          <p:nvPr>
            <p:ph type="title"/>
          </p:nvPr>
        </p:nvSpPr>
        <p:spPr>
          <a:xfrm>
            <a:off x="346517" y="2635359"/>
            <a:ext cx="9144000" cy="1495794"/>
          </a:xfrm>
        </p:spPr>
        <p:txBody>
          <a:bodyPr/>
          <a:lstStyle/>
          <a:p>
            <a:r>
              <a:rPr lang="en-US">
                <a:cs typeface="Segoe UI"/>
              </a:rPr>
              <a:t>Thank you for attending</a:t>
            </a:r>
            <a:br>
              <a:rPr lang="en-US">
                <a:cs typeface="Segoe UI"/>
              </a:rPr>
            </a:br>
            <a:br>
              <a:rPr lang="en-US">
                <a:cs typeface="Segoe UI"/>
              </a:rPr>
            </a:br>
            <a:r>
              <a:rPr lang="en-US">
                <a:cs typeface="Segoe UI"/>
              </a:rPr>
              <a:t>Q&amp;A</a:t>
            </a:r>
            <a:endParaRPr lang="en-US"/>
          </a:p>
        </p:txBody>
      </p:sp>
    </p:spTree>
    <p:extLst>
      <p:ext uri="{BB962C8B-B14F-4D97-AF65-F5344CB8AC3E}">
        <p14:creationId xmlns:p14="http://schemas.microsoft.com/office/powerpoint/2010/main" val="260791711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F692B6-0B4F-AD08-78AD-549C4B97115B}"/>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E7D9520-B7F7-5EEB-B51E-1B4FFE8242A3}"/>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5A8F9BCC-FDED-CB83-ED0F-78FB88C5C6C1}"/>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IN" sz="3600" b="1">
                <a:gradFill flip="none" rotWithShape="1">
                  <a:gsLst>
                    <a:gs pos="0">
                      <a:srgbClr val="5B5B5B"/>
                    </a:gs>
                    <a:gs pos="100000">
                      <a:srgbClr val="FFFFFF"/>
                    </a:gs>
                  </a:gsLst>
                  <a:lin ang="5400000" scaled="0"/>
                  <a:tileRect/>
                </a:gradFill>
                <a:ea typeface="Segoe UI" pitchFamily="34" charset="0"/>
                <a:cs typeface="Segoe UI" pitchFamily="34" charset="0"/>
              </a:rPr>
              <a:t>What is Git?</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7C46E7A-8416-14B3-534D-7415E30483BF}"/>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3183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0E9C5-42B5-9E13-83EB-AE9B5997480B}"/>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2552649-C776-9618-F50F-55D0938E8BED}"/>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714DD952-7A3B-AEA2-DF04-D72955B5A981}"/>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000" b="1">
                <a:gradFill flip="none" rotWithShape="1">
                  <a:gsLst>
                    <a:gs pos="0">
                      <a:srgbClr val="5B5B5B"/>
                    </a:gs>
                    <a:gs pos="100000">
                      <a:srgbClr val="FFFFFF"/>
                    </a:gs>
                  </a:gsLst>
                  <a:lin ang="5400000" scaled="0"/>
                  <a:tileRect/>
                </a:gradFill>
                <a:ea typeface="Segoe UI" pitchFamily="34" charset="0"/>
                <a:cs typeface="Segoe UI" pitchFamily="34" charset="0"/>
              </a:rPr>
              <a:t>What is the command to get all the change history of the remote repository "origin"?</a:t>
            </a:r>
            <a:endParaRPr lang="en-IN" sz="30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3A7E43F-60D1-A4C3-9B52-05B1621934B3}"/>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89333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40DA5B-73A2-B69F-4120-3396DCE7707F}"/>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181E5A8F-E562-4FB6-8C71-1CF4F4F94A39}"/>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B5B87C33-01F5-EC88-9286-9BD8565BD112}"/>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Which Command is used to show limited number of commits?</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25A68CA-10B9-D75D-C9FD-8136ED5F29C1}"/>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78111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6F2DF3-DC9E-C2C2-3106-283062EC0112}"/>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3FFDB1E7-FE87-528F-FACB-65454325BF46}"/>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3D9E3297-7EEE-9FDC-0E26-10DFEA0C3EA0}"/>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How do you create a new branch in Git?</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B189BF5-092C-A485-5597-F17BB4E8A217}"/>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898967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C9776-CA3B-0F67-3A84-97E25F6EDB3B}"/>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D0BCF4A-262B-1F80-FF77-6D980351C59E}"/>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A1DDF5AE-501A-4824-88FD-92E0C67CA8A4}"/>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 is equivalent to fetch and merge</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4A7CACC-5685-BCAD-A7CC-C4F3D995BB50}"/>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57232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9A54C1-A0E1-39B3-792D-6DAE869E9AB2}"/>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ABBF8725-64A6-7863-CB12-5C675ECF42D4}"/>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A4253B26-FB31-0C47-0CC1-2B5DF72170DA}"/>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a:gradFill flip="none" rotWithShape="1">
                  <a:gsLst>
                    <a:gs pos="0">
                      <a:srgbClr val="5B5B5B"/>
                    </a:gs>
                    <a:gs pos="100000">
                      <a:srgbClr val="FFFFFF"/>
                    </a:gs>
                  </a:gsLst>
                  <a:lin ang="5400000" scaled="0"/>
                  <a:tileRect/>
                </a:gradFill>
                <a:ea typeface="Segoe UI" pitchFamily="34" charset="0"/>
                <a:cs typeface="Segoe UI" pitchFamily="34" charset="0"/>
              </a:rPr>
              <a:t>You are working on a project and you have made some changes that you want to discard, but you haven’t committed them yet. What command should you use?</a:t>
            </a:r>
            <a:endParaRPr lang="en-IN" sz="24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361F84B-4285-2664-C28E-CC1BD199AD9A}"/>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035466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64164-CEAD-2BFB-7F86-183F9C3184CE}"/>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5D75FECC-3B96-AD91-0500-3816FA47299D}"/>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59C19EF8-08E2-69F3-4785-D51EB1D29FA3}"/>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400" b="1">
                <a:gradFill flip="none" rotWithShape="1">
                  <a:gsLst>
                    <a:gs pos="0">
                      <a:srgbClr val="5B5B5B"/>
                    </a:gs>
                    <a:gs pos="100000">
                      <a:srgbClr val="FFFFFF"/>
                    </a:gs>
                  </a:gsLst>
                  <a:lin ang="5400000" scaled="0"/>
                  <a:tileRect/>
                </a:gradFill>
                <a:ea typeface="Segoe UI" pitchFamily="34" charset="0"/>
                <a:cs typeface="Segoe UI" pitchFamily="34" charset="0"/>
              </a:rPr>
              <a:t>Git automatically adds new files to the repository and starts tracking them.</a:t>
            </a:r>
            <a:endParaRPr lang="en-IN" sz="34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5803F25-B6CF-2FB6-0DC0-D3106683ADEE}"/>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828746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C865A-E320-6FD5-985A-A3874755AE8B}"/>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5F1F7549-ED87-3079-B19B-B96788A026D0}"/>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F2F07DCE-A431-5F30-4FF9-5EA1DB4CC00F}"/>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What is the command to commit with the message "New email":</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6B619ED-C872-690C-8CBA-5F72E0FC76A2}"/>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67965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2B76FB-A329-F01C-59A5-1BFB34655537}"/>
              </a:ext>
            </a:extLst>
          </p:cNvPr>
          <p:cNvSpPr>
            <a:spLocks noGrp="1"/>
          </p:cNvSpPr>
          <p:nvPr>
            <p:ph type="body" sz="quarter" idx="10"/>
          </p:nvPr>
        </p:nvSpPr>
        <p:spPr>
          <a:xfrm>
            <a:off x="463487" y="537176"/>
            <a:ext cx="11018520" cy="430887"/>
          </a:xfrm>
        </p:spPr>
        <p:txBody>
          <a:bodyPr vert="horz" wrap="square" lIns="0" tIns="0" rIns="0" bIns="0" rtlCol="0" anchor="t">
            <a:spAutoFit/>
          </a:bodyPr>
          <a:lstStyle/>
          <a:p>
            <a:r>
              <a:rPr lang="en-IN" b="1">
                <a:latin typeface="-apple-system"/>
                <a:cs typeface="Segoe UI Semilight"/>
              </a:rPr>
              <a:t>GIT Commands</a:t>
            </a:r>
            <a:endParaRPr lang="tr" b="1">
              <a:latin typeface="-apple-system"/>
              <a:cs typeface="Segoe UI Semilight"/>
            </a:endParaRPr>
          </a:p>
        </p:txBody>
      </p:sp>
      <p:sp>
        <p:nvSpPr>
          <p:cNvPr id="4" name="TextBox 3">
            <a:extLst>
              <a:ext uri="{FF2B5EF4-FFF2-40B4-BE49-F238E27FC236}">
                <a16:creationId xmlns:a16="http://schemas.microsoft.com/office/drawing/2014/main" id="{9A3E67F8-F8E9-9717-7893-B4AA7D9B010A}"/>
              </a:ext>
            </a:extLst>
          </p:cNvPr>
          <p:cNvSpPr txBox="1"/>
          <p:nvPr/>
        </p:nvSpPr>
        <p:spPr>
          <a:xfrm>
            <a:off x="766482" y="1627094"/>
            <a:ext cx="2166619" cy="3323987"/>
          </a:xfrm>
          <a:prstGeom prst="rect">
            <a:avLst/>
          </a:prstGeom>
          <a:noFill/>
        </p:spPr>
        <p:txBody>
          <a:bodyPr wrap="none" lIns="0" tIns="0" rIns="0" bIns="0" rtlCol="0">
            <a:spAutoFit/>
          </a:bodyPr>
          <a:lstStyle/>
          <a:p>
            <a:pPr algn="l"/>
            <a:r>
              <a:rPr lang="en-US" sz="3600" b="1" i="0">
                <a:solidFill>
                  <a:srgbClr val="0A0A23"/>
                </a:solidFill>
                <a:effectLst/>
                <a:latin typeface="inherit"/>
              </a:rPr>
              <a:t>git add </a:t>
            </a:r>
          </a:p>
          <a:p>
            <a:pPr algn="l"/>
            <a:r>
              <a:rPr lang="en-US" sz="3600" b="1" i="0">
                <a:solidFill>
                  <a:srgbClr val="0A0A23"/>
                </a:solidFill>
                <a:effectLst/>
                <a:latin typeface="inherit"/>
              </a:rPr>
              <a:t>git commit </a:t>
            </a:r>
          </a:p>
          <a:p>
            <a:pPr algn="l"/>
            <a:r>
              <a:rPr lang="en-US" sz="3600" b="1" i="0">
                <a:solidFill>
                  <a:srgbClr val="0A0A23"/>
                </a:solidFill>
                <a:effectLst/>
                <a:latin typeface="inherit"/>
              </a:rPr>
              <a:t>git push </a:t>
            </a:r>
          </a:p>
          <a:p>
            <a:pPr algn="l"/>
            <a:r>
              <a:rPr lang="en-US" sz="3600" b="1" i="0">
                <a:solidFill>
                  <a:srgbClr val="0A0A23"/>
                </a:solidFill>
                <a:effectLst/>
                <a:latin typeface="inherit"/>
              </a:rPr>
              <a:t>git fetch </a:t>
            </a:r>
          </a:p>
          <a:p>
            <a:pPr algn="l"/>
            <a:r>
              <a:rPr lang="en-US" sz="3600" b="1" i="0">
                <a:solidFill>
                  <a:srgbClr val="0A0A23"/>
                </a:solidFill>
                <a:effectLst/>
                <a:latin typeface="inherit"/>
              </a:rPr>
              <a:t>git merge</a:t>
            </a:r>
          </a:p>
          <a:p>
            <a:pPr algn="l"/>
            <a:r>
              <a:rPr lang="en-US" sz="3600" b="1" i="0">
                <a:solidFill>
                  <a:srgbClr val="0A0A23"/>
                </a:solidFill>
                <a:effectLst/>
                <a:latin typeface="inherit"/>
              </a:rPr>
              <a:t>git pull </a:t>
            </a:r>
            <a:endParaRPr lang="en-IN" sz="3600" b="1"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59210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4FC0F-C631-1E89-0220-D956DB6907DE}"/>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5B83E106-58AD-44CD-C5FB-942C1B23FA4A}"/>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3ECB503A-57AF-B1B5-07B1-3828C889F114}"/>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a:gradFill flip="none" rotWithShape="1">
                  <a:gsLst>
                    <a:gs pos="0">
                      <a:srgbClr val="5B5B5B"/>
                    </a:gs>
                    <a:gs pos="100000">
                      <a:srgbClr val="FFFFFF"/>
                    </a:gs>
                  </a:gsLst>
                  <a:lin ang="5400000" scaled="0"/>
                  <a:tileRect/>
                </a:gradFill>
                <a:ea typeface="Segoe UI" pitchFamily="34" charset="0"/>
                <a:cs typeface="Segoe UI" pitchFamily="34" charset="0"/>
              </a:rPr>
              <a:t>We have just created a new file called “home.html”. Which of the following will add this file so that we can commit it in git?</a:t>
            </a:r>
            <a:endParaRPr lang="en-IN" sz="24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892A590-6E5E-2416-8AFA-5CEB91219C45}"/>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8694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FF08B-4055-60B4-79AA-DD0E548670FE}"/>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3A25ADFE-791C-6120-8227-70D2C1E69B99}"/>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2709A55F-D993-E125-0194-E6EDC9FD3A28}"/>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Which of the following commands used to return to the master branch?</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40E1144-CBD0-700C-53B9-A561AD9BDC5C}"/>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98661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26E57-A744-5EEB-BED9-CBFEB65E9361}"/>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C31A2A3-B1AF-1ADE-F173-F04FD704BF2E}"/>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9170530E-C385-4517-7251-E429F151754C}"/>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400" b="1">
                <a:gradFill flip="none" rotWithShape="1">
                  <a:gsLst>
                    <a:gs pos="0">
                      <a:srgbClr val="5B5B5B"/>
                    </a:gs>
                    <a:gs pos="100000">
                      <a:srgbClr val="FFFFFF"/>
                    </a:gs>
                  </a:gsLst>
                  <a:lin ang="5400000" scaled="0"/>
                  <a:tileRect/>
                </a:gradFill>
                <a:ea typeface="Segoe UI" pitchFamily="34" charset="0"/>
                <a:cs typeface="Segoe UI" pitchFamily="34" charset="0"/>
              </a:rPr>
              <a:t>Which one of these statements about a merge involving a merge commit is true?</a:t>
            </a:r>
            <a:endParaRPr lang="en-IN" sz="34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DF03F83-A7C3-0C25-B815-68EB58F63B74}"/>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643259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DA697-B965-8694-0334-0450FFBD69D6}"/>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2EC0F3A6-CAFC-BF88-93D4-E132437731D1}"/>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10A48A18-BFBB-261C-82C1-CE1871FA7B68}"/>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Which one of these statements about Git is true?</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0CE2575-A983-31A0-3B70-EAE4F2FC1EE8}"/>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9891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67DCA-CFF7-0FD1-6D16-30F130A41F6D}"/>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3DDDA177-5111-95D0-1FA2-F260536A960D}"/>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AC8D4158-7B76-6C17-09EC-1905C43DF572}"/>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a:gradFill flip="none" rotWithShape="1">
                  <a:gsLst>
                    <a:gs pos="0">
                      <a:srgbClr val="5B5B5B"/>
                    </a:gs>
                    <a:gs pos="100000">
                      <a:srgbClr val="FFFFFF"/>
                    </a:gs>
                  </a:gsLst>
                  <a:lin ang="5400000" scaled="0"/>
                  <a:tileRect/>
                </a:gradFill>
                <a:ea typeface="Segoe UI" pitchFamily="34" charset="0"/>
                <a:cs typeface="Segoe UI" pitchFamily="34" charset="0"/>
              </a:rPr>
              <a:t>You are working on a project with a team and you have made some changes to the code in your local repository. You want to push your changes to the remote repository, but you realize that someone else has already pushed their changes. 
Avoid that conflict?</a:t>
            </a:r>
            <a:endParaRPr lang="en-IN" sz="24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E05ED8B-B79C-7528-E84E-4CF9A6F3314D}"/>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122568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69C0A8-91C7-B0EE-002F-07ADC5988FD3}"/>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9C02FB34-2ADB-DEE1-00ED-788F046EFA89}"/>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7C84E0A9-88D6-C0E8-1562-3F581E020ECE}"/>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Which location contains the commit history of a project?</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75815EA-C1FD-D316-0065-749B8BE0F2B5}"/>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796111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EF786A-7ED0-8E3F-172E-3B5134CFD68C}"/>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C5ADF0D-04ED-4AF7-5E9B-FBE35DEEA37B}"/>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87F9A4B0-1DD0-A569-37BA-C63D489B7A5C}"/>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What is a pull request?</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3218D1C-B4C7-6A7B-B7D6-D817F91E4FB7}"/>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312198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5B0B0-F581-BEB8-3CE1-915D59405F4A}"/>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A08F094E-04EC-3786-35EA-06ED7F899ED8}"/>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2B8C3AF8-E9C3-F33A-C91C-322038B1830F}"/>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When can you open a pull request?</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165B4E7-B9F6-B6BA-1DEB-3A63AF050876}"/>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998654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A00C2-ECF5-35A9-B01A-02AE9DA1DD05}"/>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5CE58776-A6BD-B076-E65E-D91B30C8AF13}"/>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2ADB33E0-E226-6EBC-104E-E45560A8FF01}"/>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After forking a repository, which one of these statements is true?</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5873B9C-0097-BBE7-140E-47596A5296EC}"/>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55031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ED72A2-5DC9-97CE-35F5-B34330CC4D12}"/>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3B8CA54-C953-9015-E042-304D1CEE80A4}"/>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D38EB41-DF55-3B29-4E1E-8C204852227F}"/>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gradFill flip="none" rotWithShape="1">
                  <a:gsLst>
                    <a:gs pos="0">
                      <a:srgbClr val="5B5B5B"/>
                    </a:gs>
                    <a:gs pos="100000">
                      <a:srgbClr val="FFFFFF"/>
                    </a:gs>
                  </a:gsLst>
                  <a:lin ang="5400000" scaled="0"/>
                  <a:tileRect/>
                </a:gradFill>
                <a:ea typeface="Segoe UI" pitchFamily="34" charset="0"/>
                <a:cs typeface="Segoe UI" pitchFamily="34" charset="0"/>
              </a:rPr>
              <a:t>Which command creates an empty Git repository in the specified directory?</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A6A676B-0985-C74D-F309-809FCB03DCA5}"/>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35571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2B76FB-A329-F01C-59A5-1BFB34655537}"/>
              </a:ext>
            </a:extLst>
          </p:cNvPr>
          <p:cNvSpPr>
            <a:spLocks noGrp="1"/>
          </p:cNvSpPr>
          <p:nvPr>
            <p:ph type="body" sz="quarter" idx="10"/>
          </p:nvPr>
        </p:nvSpPr>
        <p:spPr>
          <a:xfrm>
            <a:off x="463487" y="537176"/>
            <a:ext cx="11018520" cy="430887"/>
          </a:xfrm>
        </p:spPr>
        <p:txBody>
          <a:bodyPr vert="horz" wrap="square" lIns="0" tIns="0" rIns="0" bIns="0" rtlCol="0" anchor="t">
            <a:spAutoFit/>
          </a:bodyPr>
          <a:lstStyle/>
          <a:p>
            <a:r>
              <a:rPr lang="en-IN" b="1">
                <a:latin typeface="-apple-system"/>
                <a:cs typeface="Segoe UI Semilight"/>
              </a:rPr>
              <a:t>Install </a:t>
            </a:r>
            <a:r>
              <a:rPr lang="en-IN" b="1" err="1">
                <a:latin typeface="-apple-system"/>
                <a:cs typeface="Segoe UI Semilight"/>
              </a:rPr>
              <a:t>Github</a:t>
            </a:r>
            <a:r>
              <a:rPr lang="en-IN" b="1">
                <a:latin typeface="-apple-system"/>
                <a:cs typeface="Segoe UI Semilight"/>
              </a:rPr>
              <a:t> </a:t>
            </a:r>
            <a:endParaRPr lang="tr" b="1">
              <a:latin typeface="-apple-system"/>
              <a:cs typeface="Segoe UI Semilight"/>
            </a:endParaRPr>
          </a:p>
        </p:txBody>
      </p:sp>
      <p:pic>
        <p:nvPicPr>
          <p:cNvPr id="5" name="Picture 4" descr="A screenshot of a computer&#10;&#10;Description automatically generated">
            <a:extLst>
              <a:ext uri="{FF2B5EF4-FFF2-40B4-BE49-F238E27FC236}">
                <a16:creationId xmlns:a16="http://schemas.microsoft.com/office/drawing/2014/main" id="{DEA940CA-6462-6459-AE56-DA0B82C79B23}"/>
              </a:ext>
            </a:extLst>
          </p:cNvPr>
          <p:cNvPicPr>
            <a:picLocks noChangeAspect="1"/>
          </p:cNvPicPr>
          <p:nvPr/>
        </p:nvPicPr>
        <p:blipFill>
          <a:blip r:embed="rId3"/>
          <a:stretch>
            <a:fillRect/>
          </a:stretch>
        </p:blipFill>
        <p:spPr>
          <a:xfrm>
            <a:off x="4634174" y="146663"/>
            <a:ext cx="6847833" cy="5768555"/>
          </a:xfrm>
          <a:prstGeom prst="rect">
            <a:avLst/>
          </a:prstGeom>
        </p:spPr>
      </p:pic>
      <p:sp>
        <p:nvSpPr>
          <p:cNvPr id="7" name="TextBox 6">
            <a:extLst>
              <a:ext uri="{FF2B5EF4-FFF2-40B4-BE49-F238E27FC236}">
                <a16:creationId xmlns:a16="http://schemas.microsoft.com/office/drawing/2014/main" id="{CB5E8B86-5E5C-D3DC-BD43-C79BBCF601D9}"/>
              </a:ext>
            </a:extLst>
          </p:cNvPr>
          <p:cNvSpPr txBox="1"/>
          <p:nvPr/>
        </p:nvSpPr>
        <p:spPr>
          <a:xfrm>
            <a:off x="340660" y="2577354"/>
            <a:ext cx="4002741" cy="907171"/>
          </a:xfrm>
          <a:prstGeom prst="rect">
            <a:avLst/>
          </a:prstGeom>
          <a:noFill/>
        </p:spPr>
        <p:txBody>
          <a:bodyPr wrap="square">
            <a:spAutoFit/>
          </a:bodyPr>
          <a:lstStyle/>
          <a:p>
            <a:r>
              <a:rPr lang="en-US" b="0" i="0">
                <a:solidFill>
                  <a:srgbClr val="0A0A23"/>
                </a:solidFill>
                <a:effectLst/>
                <a:latin typeface="-apple-system"/>
              </a:rPr>
              <a:t>To create your account, you need to go to </a:t>
            </a:r>
            <a:r>
              <a:rPr lang="en-US" b="0" i="0" u="sng">
                <a:effectLst/>
                <a:latin typeface="-apple-system"/>
                <a:hlinkClick r:id="rId4"/>
              </a:rPr>
              <a:t>GitHub</a:t>
            </a:r>
            <a:r>
              <a:rPr lang="en-US" b="0" i="0">
                <a:solidFill>
                  <a:srgbClr val="0A0A23"/>
                </a:solidFill>
                <a:effectLst/>
                <a:latin typeface="-apple-system"/>
              </a:rPr>
              <a:t>'s website and fill out the registration form.</a:t>
            </a:r>
            <a:endParaRPr lang="en-IN">
              <a:latin typeface="-apple-system"/>
            </a:endParaRPr>
          </a:p>
        </p:txBody>
      </p:sp>
    </p:spTree>
    <p:extLst>
      <p:ext uri="{BB962C8B-B14F-4D97-AF65-F5344CB8AC3E}">
        <p14:creationId xmlns:p14="http://schemas.microsoft.com/office/powerpoint/2010/main" val="41564093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CEB13-5407-33B0-7DDA-845421F7A398}"/>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12F79E00-20C6-E6AE-F132-A2B65F12C5C4}"/>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56603273-5FE8-2339-8988-79B608B5CFF8}"/>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100" b="1">
                <a:gradFill flip="none" rotWithShape="1">
                  <a:gsLst>
                    <a:gs pos="0">
                      <a:srgbClr val="5B5B5B"/>
                    </a:gs>
                    <a:gs pos="100000">
                      <a:srgbClr val="FFFFFF"/>
                    </a:gs>
                  </a:gsLst>
                  <a:lin ang="5400000" scaled="0"/>
                  <a:tileRect/>
                </a:gradFill>
                <a:ea typeface="Segoe UI" pitchFamily="34" charset="0"/>
                <a:cs typeface="Segoe UI" pitchFamily="34" charset="0"/>
              </a:rPr>
              <a:t>Which of the following command line environment is used for interacting with Git ?</a:t>
            </a:r>
            <a:endParaRPr lang="en-IN" sz="31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C7D0F83-660B-0D5D-9C2A-F9AE225FC189}"/>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976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70D83-253A-A431-1EC1-30AF25433517}"/>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1D7C0E1F-0713-C944-76C0-DD1DFA0FFB8C}"/>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2918B20A-E4A5-67DF-3627-BAFA9450F2B9}"/>
              </a:ext>
            </a:extLst>
          </p:cNvPr>
          <p:cNvSpPr/>
          <p:nvPr>
            <p:custDataLst>
              <p:tags r:id="rId4"/>
            </p:custDataLst>
          </p:nvPr>
        </p:nvSpPr>
        <p:spPr bwMode="auto">
          <a:xfrm>
            <a:off x="3200400" y="2571750"/>
            <a:ext cx="8483600" cy="17145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IN" sz="3600" b="1">
                <a:gradFill flip="none" rotWithShape="1">
                  <a:gsLst>
                    <a:gs pos="0">
                      <a:srgbClr val="5B5B5B"/>
                    </a:gs>
                    <a:gs pos="100000">
                      <a:srgbClr val="FFFFFF"/>
                    </a:gs>
                  </a:gsLst>
                  <a:lin ang="5400000" scaled="0"/>
                  <a:tileRect/>
                </a:gradFill>
                <a:ea typeface="Segoe UI" pitchFamily="34" charset="0"/>
                <a:cs typeface="Segoe UI" pitchFamily="34" charset="0"/>
              </a:rPr>
              <a:t>Which is true ?</a:t>
            </a:r>
            <a:endParaRPr lang="en-IN"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034D904-54CA-A74E-ACAC-1F0E6FCD3737}"/>
              </a:ext>
            </a:extLst>
          </p:cNvPr>
          <p:cNvSpPr/>
          <p:nvPr>
            <p:custDataLst>
              <p:tags r:id="rId5"/>
            </p:custDataLst>
          </p:nvPr>
        </p:nvSpPr>
        <p:spPr bwMode="auto">
          <a:xfrm>
            <a:off x="3200400" y="6096000"/>
            <a:ext cx="8737600" cy="51012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n-US" sz="14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n-IN" sz="14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744557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D45763-8C16-EA9D-9443-116550E9AC0F}"/>
              </a:ext>
            </a:extLst>
          </p:cNvPr>
          <p:cNvSpPr/>
          <p:nvPr/>
        </p:nvSpPr>
        <p:spPr bwMode="auto">
          <a:xfrm>
            <a:off x="954741" y="4948522"/>
            <a:ext cx="9028361"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5E3A24B-D18D-90FF-D334-5DD28034F3AF}"/>
              </a:ext>
            </a:extLst>
          </p:cNvPr>
          <p:cNvSpPr/>
          <p:nvPr/>
        </p:nvSpPr>
        <p:spPr bwMode="auto">
          <a:xfrm>
            <a:off x="954741" y="3697943"/>
            <a:ext cx="9028361"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05924F2A-FEC9-6CE6-B920-8B5B181986A6}"/>
              </a:ext>
            </a:extLst>
          </p:cNvPr>
          <p:cNvSpPr/>
          <p:nvPr/>
        </p:nvSpPr>
        <p:spPr bwMode="auto">
          <a:xfrm>
            <a:off x="954742" y="2447364"/>
            <a:ext cx="9028361"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A240EF55-970A-FB31-6CFA-9DB8917D14A1}"/>
              </a:ext>
            </a:extLst>
          </p:cNvPr>
          <p:cNvSpPr txBox="1"/>
          <p:nvPr/>
        </p:nvSpPr>
        <p:spPr>
          <a:xfrm>
            <a:off x="584947" y="283331"/>
            <a:ext cx="10939182" cy="6247864"/>
          </a:xfrm>
          <a:prstGeom prst="rect">
            <a:avLst/>
          </a:prstGeom>
          <a:noFill/>
        </p:spPr>
        <p:txBody>
          <a:bodyPr wrap="square">
            <a:spAutoFit/>
          </a:bodyPr>
          <a:lstStyle/>
          <a:p>
            <a:pPr algn="l" fontAlgn="base"/>
            <a:r>
              <a:rPr lang="en-US" sz="2000" b="1" i="0">
                <a:effectLst/>
                <a:latin typeface="-apple-system"/>
              </a:rPr>
              <a:t>Git installation</a:t>
            </a:r>
          </a:p>
          <a:p>
            <a:pPr algn="l" fontAlgn="base">
              <a:lnSpc>
                <a:spcPct val="200000"/>
              </a:lnSpc>
            </a:pPr>
            <a:r>
              <a:rPr lang="en-US" sz="2000" b="0" i="0">
                <a:solidFill>
                  <a:srgbClr val="0A0A23"/>
                </a:solidFill>
                <a:effectLst/>
                <a:latin typeface="Lato" panose="020F0502020204030203" pitchFamily="34" charset="0"/>
              </a:rPr>
              <a:t>Now we need to install Git's tools on our computer. We’ll use CLI to communicate with GitHub.</a:t>
            </a:r>
          </a:p>
          <a:p>
            <a:pPr algn="l" fontAlgn="base">
              <a:lnSpc>
                <a:spcPct val="200000"/>
              </a:lnSpc>
            </a:pPr>
            <a:r>
              <a:rPr lang="en-US" sz="2000" b="1" i="0">
                <a:solidFill>
                  <a:srgbClr val="0A0A23"/>
                </a:solidFill>
                <a:effectLst/>
                <a:latin typeface="Lato" panose="020F0502020204030203" pitchFamily="34" charset="0"/>
              </a:rPr>
              <a:t>For Ubuntu:</a:t>
            </a:r>
          </a:p>
          <a:p>
            <a:pPr algn="l" fontAlgn="base">
              <a:lnSpc>
                <a:spcPct val="200000"/>
              </a:lnSpc>
              <a:buFont typeface="+mj-lt"/>
              <a:buAutoNum type="arabicPeriod"/>
            </a:pPr>
            <a:r>
              <a:rPr lang="en-US" sz="2000" b="0" i="0">
                <a:solidFill>
                  <a:srgbClr val="0A0A23"/>
                </a:solidFill>
                <a:effectLst/>
                <a:latin typeface="inherit"/>
              </a:rPr>
              <a:t>First, update your packages. </a:t>
            </a:r>
            <a:br>
              <a:rPr lang="en-US" sz="2000" b="0" i="0">
                <a:solidFill>
                  <a:srgbClr val="0A0A23"/>
                </a:solidFill>
                <a:effectLst/>
                <a:latin typeface="inherit"/>
              </a:rPr>
            </a:br>
            <a:r>
              <a:rPr lang="en-US" sz="2000" b="1" i="0">
                <a:solidFill>
                  <a:srgbClr val="0A0A23"/>
                </a:solidFill>
                <a:effectLst/>
                <a:latin typeface="inherit"/>
              </a:rPr>
              <a:t>                                  </a:t>
            </a:r>
            <a:r>
              <a:rPr lang="en-US" sz="2000" b="1" i="0" err="1">
                <a:solidFill>
                  <a:srgbClr val="0A0A23"/>
                </a:solidFill>
                <a:effectLst/>
                <a:latin typeface="inherit"/>
              </a:rPr>
              <a:t>Sudo</a:t>
            </a:r>
            <a:r>
              <a:rPr lang="en-US" sz="2000" b="1" i="0">
                <a:solidFill>
                  <a:srgbClr val="0A0A23"/>
                </a:solidFill>
                <a:effectLst/>
                <a:latin typeface="inherit"/>
              </a:rPr>
              <a:t> apt update </a:t>
            </a:r>
          </a:p>
          <a:p>
            <a:pPr algn="l" fontAlgn="base">
              <a:lnSpc>
                <a:spcPct val="200000"/>
              </a:lnSpc>
            </a:pPr>
            <a:r>
              <a:rPr lang="en-US" sz="2000" b="0" i="0">
                <a:solidFill>
                  <a:srgbClr val="0A0A23"/>
                </a:solidFill>
                <a:effectLst/>
                <a:latin typeface="Lato" panose="020F0502020204030203" pitchFamily="34" charset="0"/>
              </a:rPr>
              <a:t>2. Next, install Git and GitHub with apt-get</a:t>
            </a:r>
          </a:p>
          <a:p>
            <a:pPr algn="l" fontAlgn="base">
              <a:lnSpc>
                <a:spcPct val="200000"/>
              </a:lnSpc>
            </a:pPr>
            <a:r>
              <a:rPr lang="en-US" sz="2000" b="1">
                <a:solidFill>
                  <a:srgbClr val="0A0A23"/>
                </a:solidFill>
                <a:latin typeface="Lato" panose="020F0502020204030203" pitchFamily="34" charset="0"/>
              </a:rPr>
              <a:t>                               </a:t>
            </a:r>
            <a:r>
              <a:rPr lang="en-US" sz="2000" b="1" err="1">
                <a:solidFill>
                  <a:srgbClr val="0A0A23"/>
                </a:solidFill>
                <a:latin typeface="Lato" panose="020F0502020204030203" pitchFamily="34" charset="0"/>
              </a:rPr>
              <a:t>Sudo</a:t>
            </a:r>
            <a:r>
              <a:rPr lang="en-US" sz="2000" b="1">
                <a:solidFill>
                  <a:srgbClr val="0A0A23"/>
                </a:solidFill>
                <a:latin typeface="Lato" panose="020F0502020204030203" pitchFamily="34" charset="0"/>
              </a:rPr>
              <a:t> apt-get install git</a:t>
            </a:r>
          </a:p>
          <a:p>
            <a:pPr algn="l" fontAlgn="base">
              <a:lnSpc>
                <a:spcPct val="200000"/>
              </a:lnSpc>
            </a:pPr>
            <a:r>
              <a:rPr lang="en-US" sz="2000" b="0" i="0">
                <a:solidFill>
                  <a:srgbClr val="0A0A23"/>
                </a:solidFill>
                <a:effectLst/>
                <a:latin typeface="Lato" panose="020F0502020204030203" pitchFamily="34" charset="0"/>
              </a:rPr>
              <a:t>3. Finally, verify that Git is installed correctly</a:t>
            </a:r>
          </a:p>
          <a:p>
            <a:pPr algn="l" fontAlgn="base">
              <a:lnSpc>
                <a:spcPct val="200000"/>
              </a:lnSpc>
            </a:pPr>
            <a:r>
              <a:rPr lang="en-US" sz="2000" b="1" i="0">
                <a:solidFill>
                  <a:srgbClr val="0A0A23"/>
                </a:solidFill>
                <a:effectLst/>
                <a:latin typeface="Lato" panose="020F0502020204030203" pitchFamily="34" charset="0"/>
              </a:rPr>
              <a:t>                                git--version</a:t>
            </a:r>
            <a:br>
              <a:rPr lang="en-US" sz="2000" b="1" i="0">
                <a:solidFill>
                  <a:srgbClr val="0A0A23"/>
                </a:solidFill>
                <a:effectLst/>
                <a:latin typeface="Lato" panose="020F0502020204030203" pitchFamily="34" charset="0"/>
              </a:rPr>
            </a:br>
            <a:endParaRPr lang="en-US" sz="2000" b="1" i="0">
              <a:solidFill>
                <a:srgbClr val="0A0A23"/>
              </a:solidFill>
              <a:effectLst/>
              <a:latin typeface="inherit"/>
            </a:endParaRPr>
          </a:p>
          <a:p>
            <a:pPr algn="l" fontAlgn="base">
              <a:buFont typeface="+mj-lt"/>
              <a:buAutoNum type="arabicPeriod"/>
            </a:pPr>
            <a:endParaRPr lang="en-US" sz="2000" b="0" i="0">
              <a:solidFill>
                <a:srgbClr val="0A0A23"/>
              </a:solidFill>
              <a:effectLst/>
              <a:latin typeface="inherit"/>
            </a:endParaRPr>
          </a:p>
        </p:txBody>
      </p:sp>
    </p:spTree>
    <p:extLst>
      <p:ext uri="{BB962C8B-B14F-4D97-AF65-F5344CB8AC3E}">
        <p14:creationId xmlns:p14="http://schemas.microsoft.com/office/powerpoint/2010/main" val="29243629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51B419D-4B70-8EC1-5C31-3DF40B05B966}"/>
              </a:ext>
            </a:extLst>
          </p:cNvPr>
          <p:cNvSpPr/>
          <p:nvPr/>
        </p:nvSpPr>
        <p:spPr bwMode="auto">
          <a:xfrm>
            <a:off x="1250577" y="2554941"/>
            <a:ext cx="9028361"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972E0BFA-11F1-E4ED-3195-A1A560084215}"/>
              </a:ext>
            </a:extLst>
          </p:cNvPr>
          <p:cNvSpPr/>
          <p:nvPr/>
        </p:nvSpPr>
        <p:spPr bwMode="auto">
          <a:xfrm>
            <a:off x="1250577" y="3672022"/>
            <a:ext cx="9028361" cy="712694"/>
          </a:xfrm>
          <a:prstGeom prst="round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A240EF55-970A-FB31-6CFA-9DB8917D14A1}"/>
              </a:ext>
            </a:extLst>
          </p:cNvPr>
          <p:cNvSpPr txBox="1"/>
          <p:nvPr/>
        </p:nvSpPr>
        <p:spPr>
          <a:xfrm>
            <a:off x="584947" y="283331"/>
            <a:ext cx="10939182" cy="5016758"/>
          </a:xfrm>
          <a:prstGeom prst="rect">
            <a:avLst/>
          </a:prstGeom>
          <a:noFill/>
        </p:spPr>
        <p:txBody>
          <a:bodyPr wrap="square">
            <a:spAutoFit/>
          </a:bodyPr>
          <a:lstStyle/>
          <a:p>
            <a:pPr algn="l" fontAlgn="base"/>
            <a:r>
              <a:rPr lang="en-US" sz="2000" b="1" i="0">
                <a:effectLst/>
                <a:latin typeface="-apple-system"/>
              </a:rPr>
              <a:t>Git installation</a:t>
            </a:r>
          </a:p>
          <a:p>
            <a:pPr algn="l" fontAlgn="base">
              <a:lnSpc>
                <a:spcPct val="200000"/>
              </a:lnSpc>
            </a:pPr>
            <a:r>
              <a:rPr lang="en-US" sz="2000" b="0" i="0">
                <a:solidFill>
                  <a:srgbClr val="0A0A23"/>
                </a:solidFill>
                <a:effectLst/>
                <a:latin typeface="-apple-system"/>
              </a:rPr>
              <a:t>Now we need to install Git's tools on our computer. We’ll use CLI to communicate with GitHub.</a:t>
            </a:r>
          </a:p>
          <a:p>
            <a:pPr algn="l" fontAlgn="base">
              <a:lnSpc>
                <a:spcPct val="200000"/>
              </a:lnSpc>
            </a:pPr>
            <a:r>
              <a:rPr lang="en-US" sz="2000" b="1" i="0">
                <a:solidFill>
                  <a:srgbClr val="0A0A23"/>
                </a:solidFill>
                <a:effectLst/>
                <a:latin typeface="-apple-system"/>
              </a:rPr>
              <a:t>For Mac :</a:t>
            </a:r>
          </a:p>
          <a:p>
            <a:pPr algn="l">
              <a:buFont typeface="+mj-lt"/>
              <a:buAutoNum type="arabicPeriod"/>
            </a:pPr>
            <a:r>
              <a:rPr lang="en-US" sz="2000" b="0" i="0">
                <a:effectLst/>
                <a:latin typeface="-apple-system"/>
              </a:rPr>
              <a:t>Open a Terminal window.</a:t>
            </a:r>
          </a:p>
          <a:p>
            <a:pPr algn="l">
              <a:buFont typeface="+mj-lt"/>
              <a:buAutoNum type="arabicPeriod"/>
            </a:pPr>
            <a:r>
              <a:rPr lang="en-US" sz="2000" b="0" i="0">
                <a:effectLst/>
                <a:latin typeface="-apple-system"/>
              </a:rPr>
              <a:t>Type the following command and press Enter:</a:t>
            </a:r>
          </a:p>
          <a:p>
            <a:pPr algn="l"/>
            <a:br>
              <a:rPr lang="en-US" sz="2000" b="0" i="0">
                <a:solidFill>
                  <a:srgbClr val="0A0A23"/>
                </a:solidFill>
                <a:effectLst/>
                <a:latin typeface="-apple-system"/>
              </a:rPr>
            </a:br>
            <a:r>
              <a:rPr lang="en-US" sz="2000" b="1" i="0">
                <a:effectLst/>
                <a:latin typeface="-apple-system"/>
              </a:rPr>
              <a:t>                                  </a:t>
            </a:r>
            <a:r>
              <a:rPr lang="en-IN" sz="2000" b="1" i="0">
                <a:effectLst/>
                <a:latin typeface="-apple-system"/>
              </a:rPr>
              <a:t>brew install git</a:t>
            </a:r>
            <a:endParaRPr lang="en-US" sz="2000" b="1" i="0">
              <a:effectLst/>
              <a:latin typeface="-apple-system"/>
            </a:endParaRPr>
          </a:p>
          <a:p>
            <a:pPr fontAlgn="base">
              <a:lnSpc>
                <a:spcPct val="200000"/>
              </a:lnSpc>
            </a:pPr>
            <a:r>
              <a:rPr lang="en-US" sz="2000">
                <a:solidFill>
                  <a:srgbClr val="0A0A23"/>
                </a:solidFill>
                <a:latin typeface="-apple-system"/>
              </a:rPr>
              <a:t>3</a:t>
            </a:r>
            <a:r>
              <a:rPr lang="en-US" sz="2000" b="0" i="0">
                <a:solidFill>
                  <a:srgbClr val="0A0A23"/>
                </a:solidFill>
                <a:effectLst/>
                <a:latin typeface="-apple-system"/>
              </a:rPr>
              <a:t>.</a:t>
            </a:r>
            <a:r>
              <a:rPr lang="en-US" sz="2000" b="0" i="0">
                <a:effectLst/>
                <a:latin typeface="-apple-system"/>
              </a:rPr>
              <a:t> Verify that Git is installed correctly by typing the following command and pressing Enter:</a:t>
            </a:r>
            <a:endParaRPr lang="en-US" sz="2000" b="0" i="0">
              <a:solidFill>
                <a:srgbClr val="0A0A23"/>
              </a:solidFill>
              <a:effectLst/>
              <a:latin typeface="-apple-system"/>
            </a:endParaRPr>
          </a:p>
          <a:p>
            <a:pPr algn="l" fontAlgn="base">
              <a:lnSpc>
                <a:spcPct val="200000"/>
              </a:lnSpc>
            </a:pPr>
            <a:r>
              <a:rPr lang="en-US" sz="2000" b="1">
                <a:latin typeface="-apple-system"/>
              </a:rPr>
              <a:t>                                </a:t>
            </a:r>
            <a:r>
              <a:rPr lang="en-IN" sz="2000" b="1" i="0">
                <a:effectLst/>
                <a:latin typeface="-apple-system"/>
              </a:rPr>
              <a:t>git --version</a:t>
            </a:r>
            <a:br>
              <a:rPr lang="en-US" sz="2000" b="0" i="0">
                <a:solidFill>
                  <a:srgbClr val="0A0A23"/>
                </a:solidFill>
                <a:effectLst/>
                <a:latin typeface="Lato" panose="020F0502020204030203" pitchFamily="34" charset="0"/>
              </a:rPr>
            </a:br>
            <a:endParaRPr lang="en-US" sz="2000" b="0" i="0">
              <a:solidFill>
                <a:srgbClr val="0A0A23"/>
              </a:solidFill>
              <a:effectLst/>
              <a:latin typeface="inherit"/>
            </a:endParaRPr>
          </a:p>
          <a:p>
            <a:pPr algn="l" fontAlgn="base">
              <a:buFont typeface="+mj-lt"/>
              <a:buAutoNum type="arabicPeriod"/>
            </a:pPr>
            <a:endParaRPr lang="en-US" sz="2000" b="0" i="0">
              <a:solidFill>
                <a:srgbClr val="0A0A23"/>
              </a:solidFill>
              <a:effectLst/>
              <a:latin typeface="inherit"/>
            </a:endParaRPr>
          </a:p>
        </p:txBody>
      </p:sp>
    </p:spTree>
    <p:extLst>
      <p:ext uri="{BB962C8B-B14F-4D97-AF65-F5344CB8AC3E}">
        <p14:creationId xmlns:p14="http://schemas.microsoft.com/office/powerpoint/2010/main" val="37811594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LIDO_EVENT_UUID" val="d5c27094-a30d-4269-92d5-02ec64b70502"/>
  <p:tag name="SLIDO_EVENT_SECTION_UUID" val="4ef75762-01fa-49ce-9d8a-d432a61812fc"/>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00.xml><?xml version="1.0" encoding="utf-8"?>
<p:tagLst xmlns:a="http://schemas.openxmlformats.org/drawingml/2006/main" xmlns:r="http://schemas.openxmlformats.org/officeDocument/2006/relationships" xmlns:p="http://schemas.openxmlformats.org/presentationml/2006/main">
  <p:tag name="SLIDO_ELEMENT" val="title"/>
</p:tagLst>
</file>

<file path=ppt/tags/tag101.xml><?xml version="1.0" encoding="utf-8"?>
<p:tagLst xmlns:a="http://schemas.openxmlformats.org/drawingml/2006/main" xmlns:r="http://schemas.openxmlformats.org/officeDocument/2006/relationships" xmlns:p="http://schemas.openxmlformats.org/presentationml/2006/main">
  <p:tag name="SLIDO_ELEMENT" val="footer"/>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12.xml><?xml version="1.0" encoding="utf-8"?>
<p:tagLst xmlns:a="http://schemas.openxmlformats.org/drawingml/2006/main" xmlns:r="http://schemas.openxmlformats.org/officeDocument/2006/relationships" xmlns:p="http://schemas.openxmlformats.org/presentationml/2006/main">
  <p:tag name="SLIDO_METADATA" val="eyJUaW1lc3RhbXAiOjE2OTQwMTE4OTB9"/>
  <p:tag name="SLIDO_TYPE" val="SlidoPoll"/>
  <p:tag name="SLIDO_POLL_UUID" val="484c6ff1-01d7-408e-bdd0-cb8e68abc6b2"/>
  <p:tag name="SLIDO_POLL_QUESTION_UUID" val="6215b353-7c44-4237-b4bb-3eaf31704757"/>
  <p:tag name="SLIDO_TIMELINE" val="W3sicG9sbFF1ZXN0aW9uVXVpZCI6IjYyMTViMzUzLTdjNDQtNDIzNy1iNGJiLTNlYWYzMTcwNDc1NyIsInNob3dSZXN1bHRzIjpmYWxzZSwic2hvd0NvcnJlY3RBbnN3ZXJzIjpmYWxzZSwidm90aW5nTG9ja2VkIjpmYWxzZX0seyJwb2xsUXVlc3Rpb25VdWlkIjoiNjIxNWIzNTMtN2M0NC00MjM3LWI0YmItM2VhZjMxNzA0NzU3Iiwic2hvd1Jlc3VsdHMiOnRydWUsInNob3dDb3JyZWN0QW5zd2VycyI6ZmFsc2UsInZvdGluZ0xvY2tlZCI6dHJ1ZX0seyJwb2xsUXVlc3Rpb25VdWlkIjoiNjIxNWIzNTMtN2M0NC00MjM3LWI0YmItM2VhZjMxNzA0NzU3Iiwic2hvd1Jlc3VsdHMiOnRydWUsInNob3dDb3JyZWN0QW5zd2VycyI6dHJ1ZSwidm90aW5nTG9ja2VkIjp0cnVlfV0="/>
</p:tagLst>
</file>

<file path=ppt/tags/tag13.xml><?xml version="1.0" encoding="utf-8"?>
<p:tagLst xmlns:a="http://schemas.openxmlformats.org/drawingml/2006/main" xmlns:r="http://schemas.openxmlformats.org/officeDocument/2006/relationships" xmlns:p="http://schemas.openxmlformats.org/presentationml/2006/main">
  <p:tag name="SLIDO_ELEMENT" val="logo"/>
</p:tagLst>
</file>

<file path=ppt/tags/tag1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METADATA" val="eyJUaW1lc3RhbXAiOjE2OTQwMTE4OTF9"/>
  <p:tag name="SLIDO_TYPE" val="SlidoPoll"/>
  <p:tag name="SLIDO_POLL_UUID" val="484c6ff1-01d7-408e-bdd0-cb8e68abc6b2"/>
  <p:tag name="SLIDO_POLL_QUESTION_UUID" val="01e674a9-58d8-4466-8ef9-d71e724602fe"/>
  <p:tag name="SLIDO_TIMELINE" val="W3sicG9sbFF1ZXN0aW9uVXVpZCI6IjAxZTY3NGE5LTU4ZDgtNDQ2Ni04ZWY5LWQ3MWU3MjQ2MDJmZSIsInNob3dSZXN1bHRzIjpmYWxzZSwic2hvd0NvcnJlY3RBbnN3ZXJzIjpmYWxzZSwidm90aW5nTG9ja2VkIjpmYWxzZX0seyJwb2xsUXVlc3Rpb25VdWlkIjoiMDFlNjc0YTktNThkOC00NDY2LThlZjktZDcxZTcyNDYwMmZlIiwic2hvd1Jlc3VsdHMiOnRydWUsInNob3dDb3JyZWN0QW5zd2VycyI6ZmFsc2UsInZvdGluZ0xvY2tlZCI6dHJ1ZX0seyJwb2xsUXVlc3Rpb25VdWlkIjoiMDFlNjc0YTktNThkOC00NDY2LThlZjktZDcxZTcyNDYwMmZlIiwic2hvd1Jlc3VsdHMiOnRydWUsInNob3dDb3JyZWN0QW5zd2VycyI6dHJ1ZSwidm90aW5nTG9ja2VkIjp0cnVlfV0="/>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OTQwMTE4OTB9"/>
  <p:tag name="SLIDO_TYPE" val="SlidoPoll"/>
  <p:tag name="SLIDO_POLL_UUID" val="484c6ff1-01d7-408e-bdd0-cb8e68abc6b2"/>
  <p:tag name="SLIDO_POLL_QUESTION_UUID" val="7450a690-1522-42b9-a8ce-cb8699084bc6"/>
  <p:tag name="SLIDO_TIMELINE" val="W3sic2NyZWVuIjoiUXVpekpvaW5pbmciLCJzaG93UmVzdWx0cyI6ZmFsc2UsInNob3dDb3JyZWN0QW5zd2VycyI6ZmFsc2UsInZvdGluZ0xvY2tlZCI6ZmFsc2V9LHsicG9sbFF1ZXN0aW9uVXVpZCI6Ijc0NTBhNjkwLTE1MjItNDJiOS1hOGNlLWNiODY5OTA4NGJjNiIsInNob3dSZXN1bHRzIjpmYWxzZSwic2hvd0NvcnJlY3RBbnN3ZXJzIjpmYWxzZSwidm90aW5nTG9ja2VkIjpmYWxzZX0seyJwb2xsUXVlc3Rpb25VdWlkIjoiNzQ1MGE2OTAtMTUyMi00MmI5LWE4Y2UtY2I4Njk5MDg0YmM2Iiwic2hvd1Jlc3VsdHMiOnRydWUsInNob3dDb3JyZWN0QW5zd2VycyI6ZmFsc2UsInZvdGluZ0xvY2tlZCI6dHJ1ZX0seyJwb2xsUXVlc3Rpb25VdWlkIjoiNzQ1MGE2OTAtMTUyMi00MmI5LWE4Y2UtY2I4Njk5MDg0YmM2Iiwic2hvd1Jlc3VsdHMiOnRydWUsInNob3dDb3JyZWN0QW5zd2VycyI6dHJ1ZSwidm90aW5nTG9ja2VkIjp0cnVlfSx7InNjcmVlbiI6IlF1aXpJbnRlcmltTGVhZGVyYm9hcmQiLCJwb2xsUXVlc3Rpb25VdWlkIjoiNzQ1MGE2OTAtMTUyMi00MmI5LWE4Y2UtY2I4Njk5MDg0YmM2Iiwic2hvd1Jlc3VsdHMiOmZhbHNlLCJzaG93Q29ycmVjdEFuc3dlcnMiOmZhbHNlLCJ2b3RpbmdMb2NrZWQiOmZhbHNlfV0="/>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footer"/>
</p:tagLst>
</file>

<file path=ppt/tags/tag22.xml><?xml version="1.0" encoding="utf-8"?>
<p:tagLst xmlns:a="http://schemas.openxmlformats.org/drawingml/2006/main" xmlns:r="http://schemas.openxmlformats.org/officeDocument/2006/relationships" xmlns:p="http://schemas.openxmlformats.org/presentationml/2006/main">
  <p:tag name="SLIDO_METADATA" val="eyJUaW1lc3RhbXAiOjE2OTQwMTE4OTF9"/>
  <p:tag name="SLIDO_TYPE" val="SlidoPoll"/>
  <p:tag name="SLIDO_POLL_UUID" val="484c6ff1-01d7-408e-bdd0-cb8e68abc6b2"/>
  <p:tag name="SLIDO_POLL_QUESTION_UUID" val="a9d88622-b147-4888-94f5-12f32c5f5953"/>
  <p:tag name="SLIDO_TIMELINE" val="W3sicG9sbFF1ZXN0aW9uVXVpZCI6ImE5ZDg4NjIyLWIxNDctNDg4OC05NGY1LTEyZjMyYzVmNTk1MyIsInNob3dSZXN1bHRzIjpmYWxzZSwic2hvd0NvcnJlY3RBbnN3ZXJzIjpmYWxzZSwidm90aW5nTG9ja2VkIjpmYWxzZX0seyJwb2xsUXVlc3Rpb25VdWlkIjoiYTlkODg2MjItYjE0Ny00ODg4LTk0ZjUtMTJmMzJjNWY1OTUzIiwic2hvd1Jlc3VsdHMiOnRydWUsInNob3dDb3JyZWN0QW5zd2VycyI6ZmFsc2UsInZvdGluZ0xvY2tlZCI6dHJ1ZX0seyJwb2xsUXVlc3Rpb25VdWlkIjoiYTlkODg2MjItYjE0Ny00ODg4LTk0ZjUtMTJmMzJjNWY1OTUzIiwic2hvd1Jlc3VsdHMiOnRydWUsInNob3dDb3JyZWN0QW5zd2VycyI6dHJ1ZSwidm90aW5nTG9ja2VkIjp0cnVlfV0="/>
</p:tagLst>
</file>

<file path=ppt/tags/tag23.xml><?xml version="1.0" encoding="utf-8"?>
<p:tagLst xmlns:a="http://schemas.openxmlformats.org/drawingml/2006/main" xmlns:r="http://schemas.openxmlformats.org/officeDocument/2006/relationships" xmlns:p="http://schemas.openxmlformats.org/presentationml/2006/main">
  <p:tag name="SLIDO_ELEMENT" val="logo"/>
</p:tagLst>
</file>

<file path=ppt/tags/tag2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5.xml><?xml version="1.0" encoding="utf-8"?>
<p:tagLst xmlns:a="http://schemas.openxmlformats.org/drawingml/2006/main" xmlns:r="http://schemas.openxmlformats.org/officeDocument/2006/relationships" xmlns:p="http://schemas.openxmlformats.org/presentationml/2006/main">
  <p:tag name="SLIDO_ELEMENT" val="title"/>
</p:tagLst>
</file>

<file path=ppt/tags/tag26.xml><?xml version="1.0" encoding="utf-8"?>
<p:tagLst xmlns:a="http://schemas.openxmlformats.org/drawingml/2006/main" xmlns:r="http://schemas.openxmlformats.org/officeDocument/2006/relationships" xmlns:p="http://schemas.openxmlformats.org/presentationml/2006/main">
  <p:tag name="SLIDO_ELEMENT" val="footer"/>
</p:tagLst>
</file>

<file path=ppt/tags/tag27.xml><?xml version="1.0" encoding="utf-8"?>
<p:tagLst xmlns:a="http://schemas.openxmlformats.org/drawingml/2006/main" xmlns:r="http://schemas.openxmlformats.org/officeDocument/2006/relationships" xmlns:p="http://schemas.openxmlformats.org/presentationml/2006/main">
  <p:tag name="SLIDO_METADATA" val="eyJUaW1lc3RhbXAiOjE2OTQwMTE4OTF9"/>
  <p:tag name="SLIDO_TYPE" val="SlidoPoll"/>
  <p:tag name="SLIDO_POLL_UUID" val="484c6ff1-01d7-408e-bdd0-cb8e68abc6b2"/>
  <p:tag name="SLIDO_POLL_QUESTION_UUID" val="1984c74c-7752-407f-8e3c-e396c6ecefaf"/>
  <p:tag name="SLIDO_TIMELINE" val="W3sicG9sbFF1ZXN0aW9uVXVpZCI6IjE5ODRjNzRjLTc3NTItNDA3Zi04ZTNjLWUzOTZjNmVjZWZhZiIsInNob3dSZXN1bHRzIjpmYWxzZSwic2hvd0NvcnJlY3RBbnN3ZXJzIjpmYWxzZSwidm90aW5nTG9ja2VkIjpmYWxzZX0seyJwb2xsUXVlc3Rpb25VdWlkIjoiMTk4NGM3NGMtNzc1Mi00MDdmLThlM2MtZTM5NmM2ZWNlZmFmIiwic2hvd1Jlc3VsdHMiOnRydWUsInNob3dDb3JyZWN0QW5zd2VycyI6ZmFsc2UsInZvdGluZ0xvY2tlZCI6dHJ1ZX0seyJwb2xsUXVlc3Rpb25VdWlkIjoiMTk4NGM3NGMtNzc1Mi00MDdmLThlM2MtZTM5NmM2ZWNlZmFmIiwic2hvd1Jlc3VsdHMiOnRydWUsInNob3dDb3JyZWN0QW5zd2VycyI6dHJ1ZSwidm90aW5nTG9ja2VkIjp0cnVlfV0="/>
</p:tagLst>
</file>

<file path=ppt/tags/tag28.xml><?xml version="1.0" encoding="utf-8"?>
<p:tagLst xmlns:a="http://schemas.openxmlformats.org/drawingml/2006/main" xmlns:r="http://schemas.openxmlformats.org/officeDocument/2006/relationships" xmlns:p="http://schemas.openxmlformats.org/presentationml/2006/main">
  <p:tag name="SLIDO_ELEMENT" val="logo"/>
</p:tagLst>
</file>

<file path=ppt/tags/tag2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30.xml><?xml version="1.0" encoding="utf-8"?>
<p:tagLst xmlns:a="http://schemas.openxmlformats.org/drawingml/2006/main" xmlns:r="http://schemas.openxmlformats.org/officeDocument/2006/relationships" xmlns:p="http://schemas.openxmlformats.org/presentationml/2006/main">
  <p:tag name="SLIDO_ELEMENT" val="title"/>
</p:tagLst>
</file>

<file path=ppt/tags/tag31.xml><?xml version="1.0" encoding="utf-8"?>
<p:tagLst xmlns:a="http://schemas.openxmlformats.org/drawingml/2006/main" xmlns:r="http://schemas.openxmlformats.org/officeDocument/2006/relationships" xmlns:p="http://schemas.openxmlformats.org/presentationml/2006/main">
  <p:tag name="SLIDO_ELEMENT" val="footer"/>
</p:tagLst>
</file>

<file path=ppt/tags/tag32.xml><?xml version="1.0" encoding="utf-8"?>
<p:tagLst xmlns:a="http://schemas.openxmlformats.org/drawingml/2006/main" xmlns:r="http://schemas.openxmlformats.org/officeDocument/2006/relationships" xmlns:p="http://schemas.openxmlformats.org/presentationml/2006/main">
  <p:tag name="SLIDO_METADATA" val="eyJUaW1lc3RhbXAiOjE2OTQwMTE4OTJ9"/>
  <p:tag name="SLIDO_TYPE" val="SlidoPoll"/>
  <p:tag name="SLIDO_POLL_UUID" val="484c6ff1-01d7-408e-bdd0-cb8e68abc6b2"/>
  <p:tag name="SLIDO_POLL_QUESTION_UUID" val="adb599d4-aed1-400e-a2fd-fa1e27a790d7"/>
  <p:tag name="SLIDO_TIMELINE" val="W3sicG9sbFF1ZXN0aW9uVXVpZCI6ImFkYjU5OWQ0LWFlZDEtNDAwZS1hMmZkLWZhMWUyN2E3OTBkNyIsInNob3dSZXN1bHRzIjpmYWxzZSwic2hvd0NvcnJlY3RBbnN3ZXJzIjpmYWxzZSwidm90aW5nTG9ja2VkIjpmYWxzZX0seyJwb2xsUXVlc3Rpb25VdWlkIjoiYWRiNTk5ZDQtYWVkMS00MDBlLWEyZmQtZmExZTI3YTc5MGQ3Iiwic2hvd1Jlc3VsdHMiOnRydWUsInNob3dDb3JyZWN0QW5zd2VycyI6ZmFsc2UsInZvdGluZ0xvY2tlZCI6dHJ1ZX0seyJwb2xsUXVlc3Rpb25VdWlkIjoiYWRiNTk5ZDQtYWVkMS00MDBlLWEyZmQtZmExZTI3YTc5MGQ3Iiwic2hvd1Jlc3VsdHMiOnRydWUsInNob3dDb3JyZWN0QW5zd2VycyI6dHJ1ZSwidm90aW5nTG9ja2VkIjp0cnVlfV0="/>
</p:tagLst>
</file>

<file path=ppt/tags/tag33.xml><?xml version="1.0" encoding="utf-8"?>
<p:tagLst xmlns:a="http://schemas.openxmlformats.org/drawingml/2006/main" xmlns:r="http://schemas.openxmlformats.org/officeDocument/2006/relationships" xmlns:p="http://schemas.openxmlformats.org/presentationml/2006/main">
  <p:tag name="SLIDO_ELEMENT" val="logo"/>
</p:tagLst>
</file>

<file path=ppt/tags/tag3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35.xml><?xml version="1.0" encoding="utf-8"?>
<p:tagLst xmlns:a="http://schemas.openxmlformats.org/drawingml/2006/main" xmlns:r="http://schemas.openxmlformats.org/officeDocument/2006/relationships" xmlns:p="http://schemas.openxmlformats.org/presentationml/2006/main">
  <p:tag name="SLIDO_ELEMENT" val="title"/>
</p:tagLst>
</file>

<file path=ppt/tags/tag36.xml><?xml version="1.0" encoding="utf-8"?>
<p:tagLst xmlns:a="http://schemas.openxmlformats.org/drawingml/2006/main" xmlns:r="http://schemas.openxmlformats.org/officeDocument/2006/relationships" xmlns:p="http://schemas.openxmlformats.org/presentationml/2006/main">
  <p:tag name="SLIDO_ELEMENT" val="footer"/>
</p:tagLst>
</file>

<file path=ppt/tags/tag37.xml><?xml version="1.0" encoding="utf-8"?>
<p:tagLst xmlns:a="http://schemas.openxmlformats.org/drawingml/2006/main" xmlns:r="http://schemas.openxmlformats.org/officeDocument/2006/relationships" xmlns:p="http://schemas.openxmlformats.org/presentationml/2006/main">
  <p:tag name="SLIDO_METADATA" val="eyJUaW1lc3RhbXAiOjE2OTQwMTE4OTJ9"/>
  <p:tag name="SLIDO_TYPE" val="SlidoPoll"/>
  <p:tag name="SLIDO_POLL_UUID" val="484c6ff1-01d7-408e-bdd0-cb8e68abc6b2"/>
  <p:tag name="SLIDO_POLL_QUESTION_UUID" val="959acc66-a581-435b-9bd7-8f6bccc6c4f9"/>
  <p:tag name="SLIDO_TIMELINE" val="W3sicG9sbFF1ZXN0aW9uVXVpZCI6Ijk1OWFjYzY2LWE1ODEtNDM1Yi05YmQ3LThmNmJjY2M2YzRmOSIsInNob3dSZXN1bHRzIjpmYWxzZSwic2hvd0NvcnJlY3RBbnN3ZXJzIjpmYWxzZSwidm90aW5nTG9ja2VkIjpmYWxzZX0seyJwb2xsUXVlc3Rpb25VdWlkIjoiOTU5YWNjNjYtYTU4MS00MzViLTliZDctOGY2YmNjYzZjNGY5Iiwic2hvd1Jlc3VsdHMiOnRydWUsInNob3dDb3JyZWN0QW5zd2VycyI6ZmFsc2UsInZvdGluZ0xvY2tlZCI6dHJ1ZX0seyJwb2xsUXVlc3Rpb25VdWlkIjoiOTU5YWNjNjYtYTU4MS00MzViLTliZDctOGY2YmNjYzZjNGY5Iiwic2hvd1Jlc3VsdHMiOnRydWUsInNob3dDb3JyZWN0QW5zd2VycyI6dHJ1ZSwidm90aW5nTG9ja2VkIjp0cnVlfV0="/>
</p:tagLst>
</file>

<file path=ppt/tags/tag38.xml><?xml version="1.0" encoding="utf-8"?>
<p:tagLst xmlns:a="http://schemas.openxmlformats.org/drawingml/2006/main" xmlns:r="http://schemas.openxmlformats.org/officeDocument/2006/relationships" xmlns:p="http://schemas.openxmlformats.org/presentationml/2006/main">
  <p:tag name="SLIDO_ELEMENT" val="logo"/>
</p:tagLst>
</file>

<file path=ppt/tags/tag3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0.xml><?xml version="1.0" encoding="utf-8"?>
<p:tagLst xmlns:a="http://schemas.openxmlformats.org/drawingml/2006/main" xmlns:r="http://schemas.openxmlformats.org/officeDocument/2006/relationships" xmlns:p="http://schemas.openxmlformats.org/presentationml/2006/main">
  <p:tag name="SLIDO_ELEMENT" val="title"/>
</p:tagLst>
</file>

<file path=ppt/tags/tag41.xml><?xml version="1.0" encoding="utf-8"?>
<p:tagLst xmlns:a="http://schemas.openxmlformats.org/drawingml/2006/main" xmlns:r="http://schemas.openxmlformats.org/officeDocument/2006/relationships" xmlns:p="http://schemas.openxmlformats.org/presentationml/2006/main">
  <p:tag name="SLIDO_ELEMENT" val="footer"/>
</p:tagLst>
</file>

<file path=ppt/tags/tag42.xml><?xml version="1.0" encoding="utf-8"?>
<p:tagLst xmlns:a="http://schemas.openxmlformats.org/drawingml/2006/main" xmlns:r="http://schemas.openxmlformats.org/officeDocument/2006/relationships" xmlns:p="http://schemas.openxmlformats.org/presentationml/2006/main">
  <p:tag name="SLIDO_METADATA" val="eyJUaW1lc3RhbXAiOjE2OTQwMTE4OTJ9"/>
  <p:tag name="SLIDO_TYPE" val="SlidoPoll"/>
  <p:tag name="SLIDO_POLL_UUID" val="484c6ff1-01d7-408e-bdd0-cb8e68abc6b2"/>
  <p:tag name="SLIDO_POLL_QUESTION_UUID" val="faa28bff-9c9d-4891-86b9-520fdab50d0b"/>
  <p:tag name="SLIDO_TIMELINE" val="W3sicG9sbFF1ZXN0aW9uVXVpZCI6ImZhYTI4YmZmLTljOWQtNDg5MS04NmI5LTUyMGZkYWI1MGQwYiIsInNob3dSZXN1bHRzIjpmYWxzZSwic2hvd0NvcnJlY3RBbnN3ZXJzIjpmYWxzZSwidm90aW5nTG9ja2VkIjpmYWxzZX0seyJwb2xsUXVlc3Rpb25VdWlkIjoiZmFhMjhiZmYtOWM5ZC00ODkxLTg2YjktNTIwZmRhYjUwZDBiIiwic2hvd1Jlc3VsdHMiOnRydWUsInNob3dDb3JyZWN0QW5zd2VycyI6ZmFsc2UsInZvdGluZ0xvY2tlZCI6dHJ1ZX0seyJwb2xsUXVlc3Rpb25VdWlkIjoiZmFhMjhiZmYtOWM5ZC00ODkxLTg2YjktNTIwZmRhYjUwZDBiIiwic2hvd1Jlc3VsdHMiOnRydWUsInNob3dDb3JyZWN0QW5zd2VycyI6dHJ1ZSwidm90aW5nTG9ja2VkIjp0cnVlfV0="/>
</p:tagLst>
</file>

<file path=ppt/tags/tag43.xml><?xml version="1.0" encoding="utf-8"?>
<p:tagLst xmlns:a="http://schemas.openxmlformats.org/drawingml/2006/main" xmlns:r="http://schemas.openxmlformats.org/officeDocument/2006/relationships" xmlns:p="http://schemas.openxmlformats.org/presentationml/2006/main">
  <p:tag name="SLIDO_ELEMENT" val="logo"/>
</p:tagLst>
</file>

<file path=ppt/tags/tag4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5.xml><?xml version="1.0" encoding="utf-8"?>
<p:tagLst xmlns:a="http://schemas.openxmlformats.org/drawingml/2006/main" xmlns:r="http://schemas.openxmlformats.org/officeDocument/2006/relationships" xmlns:p="http://schemas.openxmlformats.org/presentationml/2006/main">
  <p:tag name="SLIDO_ELEMENT" val="title"/>
</p:tagLst>
</file>

<file path=ppt/tags/tag46.xml><?xml version="1.0" encoding="utf-8"?>
<p:tagLst xmlns:a="http://schemas.openxmlformats.org/drawingml/2006/main" xmlns:r="http://schemas.openxmlformats.org/officeDocument/2006/relationships" xmlns:p="http://schemas.openxmlformats.org/presentationml/2006/main">
  <p:tag name="SLIDO_ELEMENT" val="footer"/>
</p:tagLst>
</file>

<file path=ppt/tags/tag47.xml><?xml version="1.0" encoding="utf-8"?>
<p:tagLst xmlns:a="http://schemas.openxmlformats.org/drawingml/2006/main" xmlns:r="http://schemas.openxmlformats.org/officeDocument/2006/relationships" xmlns:p="http://schemas.openxmlformats.org/presentationml/2006/main">
  <p:tag name="SLIDO_METADATA" val="eyJUaW1lc3RhbXAiOjE2OTQwMTE4OTN9"/>
  <p:tag name="SLIDO_TYPE" val="SlidoPoll"/>
  <p:tag name="SLIDO_POLL_UUID" val="484c6ff1-01d7-408e-bdd0-cb8e68abc6b2"/>
  <p:tag name="SLIDO_POLL_QUESTION_UUID" val="73460237-986e-4bfc-89e9-917a76d89bee"/>
  <p:tag name="SLIDO_TIMELINE" val="W3sicG9sbFF1ZXN0aW9uVXVpZCI6IjczNDYwMjM3LTk4NmUtNGJmYy04OWU5LTkxN2E3NmQ4OWJlZSIsInNob3dSZXN1bHRzIjpmYWxzZSwic2hvd0NvcnJlY3RBbnN3ZXJzIjpmYWxzZSwidm90aW5nTG9ja2VkIjpmYWxzZX0seyJwb2xsUXVlc3Rpb25VdWlkIjoiNzM0NjAyMzctOTg2ZS00YmZjLTg5ZTktOTE3YTc2ZDg5YmVlIiwic2hvd1Jlc3VsdHMiOnRydWUsInNob3dDb3JyZWN0QW5zd2VycyI6ZmFsc2UsInZvdGluZ0xvY2tlZCI6dHJ1ZX0seyJwb2xsUXVlc3Rpb25VdWlkIjoiNzM0NjAyMzctOTg2ZS00YmZjLTg5ZTktOTE3YTc2ZDg5YmVlIiwic2hvd1Jlc3VsdHMiOnRydWUsInNob3dDb3JyZWN0QW5zd2VycyI6dHJ1ZSwidm90aW5nTG9ja2VkIjp0cnVlfV0="/>
</p:tagLst>
</file>

<file path=ppt/tags/tag48.xml><?xml version="1.0" encoding="utf-8"?>
<p:tagLst xmlns:a="http://schemas.openxmlformats.org/drawingml/2006/main" xmlns:r="http://schemas.openxmlformats.org/officeDocument/2006/relationships" xmlns:p="http://schemas.openxmlformats.org/presentationml/2006/main">
  <p:tag name="SLIDO_ELEMENT" val="logo"/>
</p:tagLst>
</file>

<file path=ppt/tags/tag4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50.xml><?xml version="1.0" encoding="utf-8"?>
<p:tagLst xmlns:a="http://schemas.openxmlformats.org/drawingml/2006/main" xmlns:r="http://schemas.openxmlformats.org/officeDocument/2006/relationships" xmlns:p="http://schemas.openxmlformats.org/presentationml/2006/main">
  <p:tag name="SLIDO_ELEMENT" val="title"/>
</p:tagLst>
</file>

<file path=ppt/tags/tag51.xml><?xml version="1.0" encoding="utf-8"?>
<p:tagLst xmlns:a="http://schemas.openxmlformats.org/drawingml/2006/main" xmlns:r="http://schemas.openxmlformats.org/officeDocument/2006/relationships" xmlns:p="http://schemas.openxmlformats.org/presentationml/2006/main">
  <p:tag name="SLIDO_ELEMENT" val="footer"/>
</p:tagLst>
</file>

<file path=ppt/tags/tag52.xml><?xml version="1.0" encoding="utf-8"?>
<p:tagLst xmlns:a="http://schemas.openxmlformats.org/drawingml/2006/main" xmlns:r="http://schemas.openxmlformats.org/officeDocument/2006/relationships" xmlns:p="http://schemas.openxmlformats.org/presentationml/2006/main">
  <p:tag name="SLIDO_METADATA" val="eyJUaW1lc3RhbXAiOjE2OTQwMTE4OTN9"/>
  <p:tag name="SLIDO_TYPE" val="SlidoPoll"/>
  <p:tag name="SLIDO_POLL_UUID" val="484c6ff1-01d7-408e-bdd0-cb8e68abc6b2"/>
  <p:tag name="SLIDO_POLL_QUESTION_UUID" val="eab8ffa7-33d3-484f-a052-56d3ef31adea"/>
  <p:tag name="SLIDO_TIMELINE" val="W3sicG9sbFF1ZXN0aW9uVXVpZCI6ImVhYjhmZmE3LTMzZDMtNDg0Zi1hMDUyLTU2ZDNlZjMxYWRlYSIsInNob3dSZXN1bHRzIjpmYWxzZSwic2hvd0NvcnJlY3RBbnN3ZXJzIjpmYWxzZSwidm90aW5nTG9ja2VkIjpmYWxzZX0seyJwb2xsUXVlc3Rpb25VdWlkIjoiZWFiOGZmYTctMzNkMy00ODRmLWEwNTItNTZkM2VmMzFhZGVhIiwic2hvd1Jlc3VsdHMiOnRydWUsInNob3dDb3JyZWN0QW5zd2VycyI6ZmFsc2UsInZvdGluZ0xvY2tlZCI6dHJ1ZX0seyJwb2xsUXVlc3Rpb25VdWlkIjoiZWFiOGZmYTctMzNkMy00ODRmLWEwNTItNTZkM2VmMzFhZGVhIiwic2hvd1Jlc3VsdHMiOnRydWUsInNob3dDb3JyZWN0QW5zd2VycyI6dHJ1ZSwidm90aW5nTG9ja2VkIjp0cnVlfV0="/>
</p:tagLst>
</file>

<file path=ppt/tags/tag53.xml><?xml version="1.0" encoding="utf-8"?>
<p:tagLst xmlns:a="http://schemas.openxmlformats.org/drawingml/2006/main" xmlns:r="http://schemas.openxmlformats.org/officeDocument/2006/relationships" xmlns:p="http://schemas.openxmlformats.org/presentationml/2006/main">
  <p:tag name="SLIDO_ELEMENT" val="logo"/>
</p:tagLst>
</file>

<file path=ppt/tags/tag5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55.xml><?xml version="1.0" encoding="utf-8"?>
<p:tagLst xmlns:a="http://schemas.openxmlformats.org/drawingml/2006/main" xmlns:r="http://schemas.openxmlformats.org/officeDocument/2006/relationships" xmlns:p="http://schemas.openxmlformats.org/presentationml/2006/main">
  <p:tag name="SLIDO_ELEMENT" val="title"/>
</p:tagLst>
</file>

<file path=ppt/tags/tag56.xml><?xml version="1.0" encoding="utf-8"?>
<p:tagLst xmlns:a="http://schemas.openxmlformats.org/drawingml/2006/main" xmlns:r="http://schemas.openxmlformats.org/officeDocument/2006/relationships" xmlns:p="http://schemas.openxmlformats.org/presentationml/2006/main">
  <p:tag name="SLIDO_ELEMENT" val="footer"/>
</p:tagLst>
</file>

<file path=ppt/tags/tag57.xml><?xml version="1.0" encoding="utf-8"?>
<p:tagLst xmlns:a="http://schemas.openxmlformats.org/drawingml/2006/main" xmlns:r="http://schemas.openxmlformats.org/officeDocument/2006/relationships" xmlns:p="http://schemas.openxmlformats.org/presentationml/2006/main">
  <p:tag name="SLIDO_METADATA" val="eyJUaW1lc3RhbXAiOjE2OTQwMTE4OTN9"/>
  <p:tag name="SLIDO_TYPE" val="SlidoPoll"/>
  <p:tag name="SLIDO_POLL_UUID" val="484c6ff1-01d7-408e-bdd0-cb8e68abc6b2"/>
  <p:tag name="SLIDO_POLL_QUESTION_UUID" val="2804fcdb-d530-4c8f-a8f0-217f9d43fa3f"/>
  <p:tag name="SLIDO_TIMELINE" val="W3sicG9sbFF1ZXN0aW9uVXVpZCI6IjI4MDRmY2RiLWQ1MzAtNGM4Zi1hOGYwLTIxN2Y5ZDQzZmEzZiIsInNob3dSZXN1bHRzIjpmYWxzZSwic2hvd0NvcnJlY3RBbnN3ZXJzIjpmYWxzZSwidm90aW5nTG9ja2VkIjpmYWxzZX0seyJwb2xsUXVlc3Rpb25VdWlkIjoiMjgwNGZjZGItZDUzMC00YzhmLWE4ZjAtMjE3ZjlkNDNmYTNmIiwic2hvd1Jlc3VsdHMiOnRydWUsInNob3dDb3JyZWN0QW5zd2VycyI6ZmFsc2UsInZvdGluZ0xvY2tlZCI6dHJ1ZX0seyJwb2xsUXVlc3Rpb25VdWlkIjoiMjgwNGZjZGItZDUzMC00YzhmLWE4ZjAtMjE3ZjlkNDNmYTNmIiwic2hvd1Jlc3VsdHMiOnRydWUsInNob3dDb3JyZWN0QW5zd2VycyI6dHJ1ZSwidm90aW5nTG9ja2VkIjp0cnVlfV0="/>
</p:tagLst>
</file>

<file path=ppt/tags/tag58.xml><?xml version="1.0" encoding="utf-8"?>
<p:tagLst xmlns:a="http://schemas.openxmlformats.org/drawingml/2006/main" xmlns:r="http://schemas.openxmlformats.org/officeDocument/2006/relationships" xmlns:p="http://schemas.openxmlformats.org/presentationml/2006/main">
  <p:tag name="SLIDO_ELEMENT" val="logo"/>
</p:tagLst>
</file>

<file path=ppt/tags/tag5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0.xml><?xml version="1.0" encoding="utf-8"?>
<p:tagLst xmlns:a="http://schemas.openxmlformats.org/drawingml/2006/main" xmlns:r="http://schemas.openxmlformats.org/officeDocument/2006/relationships" xmlns:p="http://schemas.openxmlformats.org/presentationml/2006/main">
  <p:tag name="SLIDO_ELEMENT" val="title"/>
</p:tagLst>
</file>

<file path=ppt/tags/tag61.xml><?xml version="1.0" encoding="utf-8"?>
<p:tagLst xmlns:a="http://schemas.openxmlformats.org/drawingml/2006/main" xmlns:r="http://schemas.openxmlformats.org/officeDocument/2006/relationships" xmlns:p="http://schemas.openxmlformats.org/presentationml/2006/main">
  <p:tag name="SLIDO_ELEMENT" val="footer"/>
</p:tagLst>
</file>

<file path=ppt/tags/tag62.xml><?xml version="1.0" encoding="utf-8"?>
<p:tagLst xmlns:a="http://schemas.openxmlformats.org/drawingml/2006/main" xmlns:r="http://schemas.openxmlformats.org/officeDocument/2006/relationships" xmlns:p="http://schemas.openxmlformats.org/presentationml/2006/main">
  <p:tag name="SLIDO_METADATA" val="eyJUaW1lc3RhbXAiOjE2OTQwMTE4OTR9"/>
  <p:tag name="SLIDO_TYPE" val="SlidoPoll"/>
  <p:tag name="SLIDO_POLL_UUID" val="484c6ff1-01d7-408e-bdd0-cb8e68abc6b2"/>
  <p:tag name="SLIDO_POLL_QUESTION_UUID" val="5b359502-4620-457a-83ea-ebbd0f6a25c5"/>
  <p:tag name="SLIDO_TIMELINE" val="W3sicG9sbFF1ZXN0aW9uVXVpZCI6IjViMzU5NTAyLTQ2MjAtNDU3YS04M2VhLWViYmQwZjZhMjVjNSIsInNob3dSZXN1bHRzIjpmYWxzZSwic2hvd0NvcnJlY3RBbnN3ZXJzIjpmYWxzZSwidm90aW5nTG9ja2VkIjpmYWxzZX0seyJwb2xsUXVlc3Rpb25VdWlkIjoiNWIzNTk1MDItNDYyMC00NTdhLTgzZWEtZWJiZDBmNmEyNWM1Iiwic2hvd1Jlc3VsdHMiOnRydWUsInNob3dDb3JyZWN0QW5zd2VycyI6ZmFsc2UsInZvdGluZ0xvY2tlZCI6dHJ1ZX0seyJwb2xsUXVlc3Rpb25VdWlkIjoiNWIzNTk1MDItNDYyMC00NTdhLTgzZWEtZWJiZDBmNmEyNWM1Iiwic2hvd1Jlc3VsdHMiOnRydWUsInNob3dDb3JyZWN0QW5zd2VycyI6dHJ1ZSwidm90aW5nTG9ja2VkIjp0cnVlfV0="/>
</p:tagLst>
</file>

<file path=ppt/tags/tag63.xml><?xml version="1.0" encoding="utf-8"?>
<p:tagLst xmlns:a="http://schemas.openxmlformats.org/drawingml/2006/main" xmlns:r="http://schemas.openxmlformats.org/officeDocument/2006/relationships" xmlns:p="http://schemas.openxmlformats.org/presentationml/2006/main">
  <p:tag name="SLIDO_ELEMENT" val="logo"/>
</p:tagLst>
</file>

<file path=ppt/tags/tag6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65.xml><?xml version="1.0" encoding="utf-8"?>
<p:tagLst xmlns:a="http://schemas.openxmlformats.org/drawingml/2006/main" xmlns:r="http://schemas.openxmlformats.org/officeDocument/2006/relationships" xmlns:p="http://schemas.openxmlformats.org/presentationml/2006/main">
  <p:tag name="SLIDO_ELEMENT" val="title"/>
</p:tagLst>
</file>

<file path=ppt/tags/tag6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7.xml><?xml version="1.0" encoding="utf-8"?>
<p:tagLst xmlns:a="http://schemas.openxmlformats.org/drawingml/2006/main" xmlns:r="http://schemas.openxmlformats.org/officeDocument/2006/relationships" xmlns:p="http://schemas.openxmlformats.org/presentationml/2006/main">
  <p:tag name="SLIDO_METADATA" val="eyJUaW1lc3RhbXAiOjE2OTQwMTE4OTR9"/>
  <p:tag name="SLIDO_TYPE" val="SlidoPoll"/>
  <p:tag name="SLIDO_POLL_UUID" val="484c6ff1-01d7-408e-bdd0-cb8e68abc6b2"/>
  <p:tag name="SLIDO_POLL_QUESTION_UUID" val="ed74f2f2-e24d-422e-93f5-5774eb79111d"/>
  <p:tag name="SLIDO_TIMELINE" val="W3sicG9sbFF1ZXN0aW9uVXVpZCI6ImVkNzRmMmYyLWUyNGQtNDIyZS05M2Y1LTU3NzRlYjc5MTExZCIsInNob3dSZXN1bHRzIjpmYWxzZSwic2hvd0NvcnJlY3RBbnN3ZXJzIjpmYWxzZSwidm90aW5nTG9ja2VkIjpmYWxzZX0seyJwb2xsUXVlc3Rpb25VdWlkIjoiZWQ3NGYyZjItZTI0ZC00MjJlLTkzZjUtNTc3NGViNzkxMTFkIiwic2hvd1Jlc3VsdHMiOnRydWUsInNob3dDb3JyZWN0QW5zd2VycyI6ZmFsc2UsInZvdGluZ0xvY2tlZCI6dHJ1ZX0seyJwb2xsUXVlc3Rpb25VdWlkIjoiZWQ3NGYyZjItZTI0ZC00MjJlLTkzZjUtNTc3NGViNzkxMTFkIiwic2hvd1Jlc3VsdHMiOnRydWUsInNob3dDb3JyZWN0QW5zd2VycyI6dHJ1ZSwidm90aW5nTG9ja2VkIjp0cnVlfV0="/>
</p:tagLst>
</file>

<file path=ppt/tags/tag68.xml><?xml version="1.0" encoding="utf-8"?>
<p:tagLst xmlns:a="http://schemas.openxmlformats.org/drawingml/2006/main" xmlns:r="http://schemas.openxmlformats.org/officeDocument/2006/relationships" xmlns:p="http://schemas.openxmlformats.org/presentationml/2006/main">
  <p:tag name="SLIDO_ELEMENT" val="logo"/>
</p:tagLst>
</file>

<file path=ppt/tags/tag6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OTQwMTE4OTB9"/>
  <p:tag name="SLIDO_TYPE" val="SlidoPoll"/>
  <p:tag name="SLIDO_POLL_UUID" val="484c6ff1-01d7-408e-bdd0-cb8e68abc6b2"/>
  <p:tag name="SLIDO_POLL_QUESTION_UUID" val="98471817-1ac0-46db-8350-f7bd60d7b1d4"/>
  <p:tag name="SLIDO_TIMELINE" val="W3sicG9sbFF1ZXN0aW9uVXVpZCI6Ijk4NDcxODE3LTFhYzAtNDZkYi04MzUwLWY3YmQ2MGQ3YjFkNCIsInNob3dSZXN1bHRzIjpmYWxzZSwic2hvd0NvcnJlY3RBbnN3ZXJzIjpmYWxzZSwidm90aW5nTG9ja2VkIjpmYWxzZX0seyJwb2xsUXVlc3Rpb25VdWlkIjoiOTg0NzE4MTctMWFjMC00NmRiLTgzNTAtZjdiZDYwZDdiMWQ0Iiwic2hvd1Jlc3VsdHMiOnRydWUsInNob3dDb3JyZWN0QW5zd2VycyI6ZmFsc2UsInZvdGluZ0xvY2tlZCI6dHJ1ZX0seyJwb2xsUXVlc3Rpb25VdWlkIjoiOTg0NzE4MTctMWFjMC00NmRiLTgzNTAtZjdiZDYwZDdiMWQ0Iiwic2hvd1Jlc3VsdHMiOnRydWUsInNob3dDb3JyZWN0QW5zd2VycyI6dHJ1ZSwidm90aW5nTG9ja2VkIjp0cnVlfV0="/>
</p:tagLst>
</file>

<file path=ppt/tags/tag70.xml><?xml version="1.0" encoding="utf-8"?>
<p:tagLst xmlns:a="http://schemas.openxmlformats.org/drawingml/2006/main" xmlns:r="http://schemas.openxmlformats.org/officeDocument/2006/relationships" xmlns:p="http://schemas.openxmlformats.org/presentationml/2006/main">
  <p:tag name="SLIDO_ELEMENT" val="title"/>
</p:tagLst>
</file>

<file path=ppt/tags/tag71.xml><?xml version="1.0" encoding="utf-8"?>
<p:tagLst xmlns:a="http://schemas.openxmlformats.org/drawingml/2006/main" xmlns:r="http://schemas.openxmlformats.org/officeDocument/2006/relationships" xmlns:p="http://schemas.openxmlformats.org/presentationml/2006/main">
  <p:tag name="SLIDO_ELEMENT" val="footer"/>
</p:tagLst>
</file>

<file path=ppt/tags/tag72.xml><?xml version="1.0" encoding="utf-8"?>
<p:tagLst xmlns:a="http://schemas.openxmlformats.org/drawingml/2006/main" xmlns:r="http://schemas.openxmlformats.org/officeDocument/2006/relationships" xmlns:p="http://schemas.openxmlformats.org/presentationml/2006/main">
  <p:tag name="SLIDO_METADATA" val="eyJUaW1lc3RhbXAiOjE2OTQwMTE4OTR9"/>
  <p:tag name="SLIDO_TYPE" val="SlidoPoll"/>
  <p:tag name="SLIDO_POLL_UUID" val="484c6ff1-01d7-408e-bdd0-cb8e68abc6b2"/>
  <p:tag name="SLIDO_POLL_QUESTION_UUID" val="e21c1a94-59fe-4dbf-9b83-bc969751f365"/>
  <p:tag name="SLIDO_TIMELINE" val="W3sicG9sbFF1ZXN0aW9uVXVpZCI6ImUyMWMxYTk0LTU5ZmUtNGRiZi05YjgzLWJjOTY5NzUxZjM2NSIsInNob3dSZXN1bHRzIjpmYWxzZSwic2hvd0NvcnJlY3RBbnN3ZXJzIjpmYWxzZSwidm90aW5nTG9ja2VkIjpmYWxzZX0seyJwb2xsUXVlc3Rpb25VdWlkIjoiZTIxYzFhOTQtNTlmZS00ZGJmLTliODMtYmM5Njk3NTFmMzY1Iiwic2hvd1Jlc3VsdHMiOnRydWUsInNob3dDb3JyZWN0QW5zd2VycyI6ZmFsc2UsInZvdGluZ0xvY2tlZCI6dHJ1ZX0seyJwb2xsUXVlc3Rpb25VdWlkIjoiZTIxYzFhOTQtNTlmZS00ZGJmLTliODMtYmM5Njk3NTFmMzY1Iiwic2hvd1Jlc3VsdHMiOnRydWUsInNob3dDb3JyZWN0QW5zd2VycyI6dHJ1ZSwidm90aW5nTG9ja2VkIjp0cnVlfV0="/>
</p:tagLst>
</file>

<file path=ppt/tags/tag73.xml><?xml version="1.0" encoding="utf-8"?>
<p:tagLst xmlns:a="http://schemas.openxmlformats.org/drawingml/2006/main" xmlns:r="http://schemas.openxmlformats.org/officeDocument/2006/relationships" xmlns:p="http://schemas.openxmlformats.org/presentationml/2006/main">
  <p:tag name="SLIDO_ELEMENT" val="logo"/>
</p:tagLst>
</file>

<file path=ppt/tags/tag7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75.xml><?xml version="1.0" encoding="utf-8"?>
<p:tagLst xmlns:a="http://schemas.openxmlformats.org/drawingml/2006/main" xmlns:r="http://schemas.openxmlformats.org/officeDocument/2006/relationships" xmlns:p="http://schemas.openxmlformats.org/presentationml/2006/main">
  <p:tag name="SLIDO_ELEMENT" val="title"/>
</p:tagLst>
</file>

<file path=ppt/tags/tag7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7.xml><?xml version="1.0" encoding="utf-8"?>
<p:tagLst xmlns:a="http://schemas.openxmlformats.org/drawingml/2006/main" xmlns:r="http://schemas.openxmlformats.org/officeDocument/2006/relationships" xmlns:p="http://schemas.openxmlformats.org/presentationml/2006/main">
  <p:tag name="SLIDO_METADATA" val="eyJUaW1lc3RhbXAiOjE2OTQwMTE4OTV9"/>
  <p:tag name="SLIDO_TYPE" val="SlidoPoll"/>
  <p:tag name="SLIDO_POLL_UUID" val="484c6ff1-01d7-408e-bdd0-cb8e68abc6b2"/>
  <p:tag name="SLIDO_POLL_QUESTION_UUID" val="3145a1dd-08cf-41a3-bd0c-afaea0022751"/>
  <p:tag name="SLIDO_TIMELINE" val="W3sicG9sbFF1ZXN0aW9uVXVpZCI6IjMxNDVhMWRkLTA4Y2YtNDFhMy1iZDBjLWFmYWVhMDAyMjc1MSIsInNob3dSZXN1bHRzIjpmYWxzZSwic2hvd0NvcnJlY3RBbnN3ZXJzIjpmYWxzZSwidm90aW5nTG9ja2VkIjpmYWxzZX0seyJwb2xsUXVlc3Rpb25VdWlkIjoiMzE0NWExZGQtMDhjZi00MWEzLWJkMGMtYWZhZWEwMDIyNzUxIiwic2hvd1Jlc3VsdHMiOnRydWUsInNob3dDb3JyZWN0QW5zd2VycyI6ZmFsc2UsInZvdGluZ0xvY2tlZCI6dHJ1ZX0seyJwb2xsUXVlc3Rpb25VdWlkIjoiMzE0NWExZGQtMDhjZi00MWEzLWJkMGMtYWZhZWEwMDIyNzUxIiwic2hvd1Jlc3VsdHMiOnRydWUsInNob3dDb3JyZWN0QW5zd2VycyI6dHJ1ZSwidm90aW5nTG9ja2VkIjp0cnVlfV0="/>
</p:tagLst>
</file>

<file path=ppt/tags/tag78.xml><?xml version="1.0" encoding="utf-8"?>
<p:tagLst xmlns:a="http://schemas.openxmlformats.org/drawingml/2006/main" xmlns:r="http://schemas.openxmlformats.org/officeDocument/2006/relationships" xmlns:p="http://schemas.openxmlformats.org/presentationml/2006/main">
  <p:tag name="SLIDO_ELEMENT" val="logo"/>
</p:tagLst>
</file>

<file path=ppt/tags/tag7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80.xml><?xml version="1.0" encoding="utf-8"?>
<p:tagLst xmlns:a="http://schemas.openxmlformats.org/drawingml/2006/main" xmlns:r="http://schemas.openxmlformats.org/officeDocument/2006/relationships" xmlns:p="http://schemas.openxmlformats.org/presentationml/2006/main">
  <p:tag name="SLIDO_ELEMENT" val="title"/>
</p:tagLst>
</file>

<file path=ppt/tags/tag81.xml><?xml version="1.0" encoding="utf-8"?>
<p:tagLst xmlns:a="http://schemas.openxmlformats.org/drawingml/2006/main" xmlns:r="http://schemas.openxmlformats.org/officeDocument/2006/relationships" xmlns:p="http://schemas.openxmlformats.org/presentationml/2006/main">
  <p:tag name="SLIDO_ELEMENT" val="footer"/>
</p:tagLst>
</file>

<file path=ppt/tags/tag82.xml><?xml version="1.0" encoding="utf-8"?>
<p:tagLst xmlns:a="http://schemas.openxmlformats.org/drawingml/2006/main" xmlns:r="http://schemas.openxmlformats.org/officeDocument/2006/relationships" xmlns:p="http://schemas.openxmlformats.org/presentationml/2006/main">
  <p:tag name="SLIDO_METADATA" val="eyJUaW1lc3RhbXAiOjE2OTQwMTE4OTV9"/>
  <p:tag name="SLIDO_TYPE" val="SlidoPoll"/>
  <p:tag name="SLIDO_POLL_UUID" val="484c6ff1-01d7-408e-bdd0-cb8e68abc6b2"/>
  <p:tag name="SLIDO_POLL_QUESTION_UUID" val="790d1373-76d8-4c3d-b30b-d235831a12dc"/>
  <p:tag name="SLIDO_TIMELINE" val="W3sicG9sbFF1ZXN0aW9uVXVpZCI6Ijc5MGQxMzczLTc2ZDgtNGMzZC1iMzBiLWQyMzU4MzFhMTJkYyIsInNob3dSZXN1bHRzIjpmYWxzZSwic2hvd0NvcnJlY3RBbnN3ZXJzIjpmYWxzZSwidm90aW5nTG9ja2VkIjpmYWxzZX0seyJwb2xsUXVlc3Rpb25VdWlkIjoiNzkwZDEzNzMtNzZkOC00YzNkLWIzMGItZDIzNTgzMWExMmRjIiwic2hvd1Jlc3VsdHMiOnRydWUsInNob3dDb3JyZWN0QW5zd2VycyI6ZmFsc2UsInZvdGluZ0xvY2tlZCI6dHJ1ZX0seyJwb2xsUXVlc3Rpb25VdWlkIjoiNzkwZDEzNzMtNzZkOC00YzNkLWIzMGItZDIzNTgzMWExMmRjIiwic2hvd1Jlc3VsdHMiOnRydWUsInNob3dDb3JyZWN0QW5zd2VycyI6dHJ1ZSwidm90aW5nTG9ja2VkIjp0cnVlfV0="/>
</p:tagLst>
</file>

<file path=ppt/tags/tag83.xml><?xml version="1.0" encoding="utf-8"?>
<p:tagLst xmlns:a="http://schemas.openxmlformats.org/drawingml/2006/main" xmlns:r="http://schemas.openxmlformats.org/officeDocument/2006/relationships" xmlns:p="http://schemas.openxmlformats.org/presentationml/2006/main">
  <p:tag name="SLIDO_ELEMENT" val="logo"/>
</p:tagLst>
</file>

<file path=ppt/tags/tag8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85.xml><?xml version="1.0" encoding="utf-8"?>
<p:tagLst xmlns:a="http://schemas.openxmlformats.org/drawingml/2006/main" xmlns:r="http://schemas.openxmlformats.org/officeDocument/2006/relationships" xmlns:p="http://schemas.openxmlformats.org/presentationml/2006/main">
  <p:tag name="SLIDO_ELEMENT" val="title"/>
</p:tagLst>
</file>

<file path=ppt/tags/tag86.xml><?xml version="1.0" encoding="utf-8"?>
<p:tagLst xmlns:a="http://schemas.openxmlformats.org/drawingml/2006/main" xmlns:r="http://schemas.openxmlformats.org/officeDocument/2006/relationships" xmlns:p="http://schemas.openxmlformats.org/presentationml/2006/main">
  <p:tag name="SLIDO_ELEMENT" val="footer"/>
</p:tagLst>
</file>

<file path=ppt/tags/tag87.xml><?xml version="1.0" encoding="utf-8"?>
<p:tagLst xmlns:a="http://schemas.openxmlformats.org/drawingml/2006/main" xmlns:r="http://schemas.openxmlformats.org/officeDocument/2006/relationships" xmlns:p="http://schemas.openxmlformats.org/presentationml/2006/main">
  <p:tag name="SLIDO_METADATA" val="eyJUaW1lc3RhbXAiOjE2OTQwMTE4OTZ9"/>
  <p:tag name="SLIDO_TYPE" val="SlidoPoll"/>
  <p:tag name="SLIDO_POLL_UUID" val="484c6ff1-01d7-408e-bdd0-cb8e68abc6b2"/>
  <p:tag name="SLIDO_POLL_QUESTION_UUID" val="437d4b7e-5810-4a62-ba93-508f4381c069"/>
  <p:tag name="SLIDO_TIMELINE" val="W3sicG9sbFF1ZXN0aW9uVXVpZCI6IjQzN2Q0YjdlLTU4MTAtNGE2Mi1iYTkzLTUwOGY0MzgxYzA2OSIsInNob3dSZXN1bHRzIjpmYWxzZSwic2hvd0NvcnJlY3RBbnN3ZXJzIjpmYWxzZSwidm90aW5nTG9ja2VkIjpmYWxzZX0seyJwb2xsUXVlc3Rpb25VdWlkIjoiNDM3ZDRiN2UtNTgxMC00YTYyLWJhOTMtNTA4ZjQzODFjMDY5Iiwic2hvd1Jlc3VsdHMiOnRydWUsInNob3dDb3JyZWN0QW5zd2VycyI6ZmFsc2UsInZvdGluZ0xvY2tlZCI6dHJ1ZX0seyJwb2xsUXVlc3Rpb25VdWlkIjoiNDM3ZDRiN2UtNTgxMC00YTYyLWJhOTMtNTA4ZjQzODFjMDY5Iiwic2hvd1Jlc3VsdHMiOnRydWUsInNob3dDb3JyZWN0QW5zd2VycyI6dHJ1ZSwidm90aW5nTG9ja2VkIjp0cnVlfV0="/>
</p:tagLst>
</file>

<file path=ppt/tags/tag88.xml><?xml version="1.0" encoding="utf-8"?>
<p:tagLst xmlns:a="http://schemas.openxmlformats.org/drawingml/2006/main" xmlns:r="http://schemas.openxmlformats.org/officeDocument/2006/relationships" xmlns:p="http://schemas.openxmlformats.org/presentationml/2006/main">
  <p:tag name="SLIDO_ELEMENT" val="logo"/>
</p:tagLst>
</file>

<file path=ppt/tags/tag8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90.xml><?xml version="1.0" encoding="utf-8"?>
<p:tagLst xmlns:a="http://schemas.openxmlformats.org/drawingml/2006/main" xmlns:r="http://schemas.openxmlformats.org/officeDocument/2006/relationships" xmlns:p="http://schemas.openxmlformats.org/presentationml/2006/main">
  <p:tag name="SLIDO_ELEMENT" val="title"/>
</p:tagLst>
</file>

<file path=ppt/tags/tag91.xml><?xml version="1.0" encoding="utf-8"?>
<p:tagLst xmlns:a="http://schemas.openxmlformats.org/drawingml/2006/main" xmlns:r="http://schemas.openxmlformats.org/officeDocument/2006/relationships" xmlns:p="http://schemas.openxmlformats.org/presentationml/2006/main">
  <p:tag name="SLIDO_ELEMENT" val="footer"/>
</p:tagLst>
</file>

<file path=ppt/tags/tag92.xml><?xml version="1.0" encoding="utf-8"?>
<p:tagLst xmlns:a="http://schemas.openxmlformats.org/drawingml/2006/main" xmlns:r="http://schemas.openxmlformats.org/officeDocument/2006/relationships" xmlns:p="http://schemas.openxmlformats.org/presentationml/2006/main">
  <p:tag name="SLIDO_METADATA" val="eyJUaW1lc3RhbXAiOjE2OTQwMTE4OTZ9"/>
  <p:tag name="SLIDO_TYPE" val="SlidoPoll"/>
  <p:tag name="SLIDO_POLL_UUID" val="484c6ff1-01d7-408e-bdd0-cb8e68abc6b2"/>
  <p:tag name="SLIDO_POLL_QUESTION_UUID" val="481a0a7e-2eae-4621-846c-645793a34bda"/>
  <p:tag name="SLIDO_TIMELINE" val="W3sicG9sbFF1ZXN0aW9uVXVpZCI6IjQ4MWEwYTdlLTJlYWUtNDYyMS04NDZjLTY0NTc5M2EzNGJkYSIsInNob3dSZXN1bHRzIjpmYWxzZSwic2hvd0NvcnJlY3RBbnN3ZXJzIjpmYWxzZSwidm90aW5nTG9ja2VkIjpmYWxzZX0seyJwb2xsUXVlc3Rpb25VdWlkIjoiNDgxYTBhN2UtMmVhZS00NjIxLTg0NmMtNjQ1NzkzYTM0YmRhIiwic2hvd1Jlc3VsdHMiOnRydWUsInNob3dDb3JyZWN0QW5zd2VycyI6ZmFsc2UsInZvdGluZ0xvY2tlZCI6dHJ1ZX0seyJwb2xsUXVlc3Rpb25VdWlkIjoiNDgxYTBhN2UtMmVhZS00NjIxLTg0NmMtNjQ1NzkzYTM0YmRhIiwic2hvd1Jlc3VsdHMiOnRydWUsInNob3dDb3JyZWN0QW5zd2VycyI6dHJ1ZSwidm90aW5nTG9ja2VkIjp0cnVlfV0="/>
</p:tagLst>
</file>

<file path=ppt/tags/tag93.xml><?xml version="1.0" encoding="utf-8"?>
<p:tagLst xmlns:a="http://schemas.openxmlformats.org/drawingml/2006/main" xmlns:r="http://schemas.openxmlformats.org/officeDocument/2006/relationships" xmlns:p="http://schemas.openxmlformats.org/presentationml/2006/main">
  <p:tag name="SLIDO_ELEMENT" val="logo"/>
</p:tagLst>
</file>

<file path=ppt/tags/tag9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95.xml><?xml version="1.0" encoding="utf-8"?>
<p:tagLst xmlns:a="http://schemas.openxmlformats.org/drawingml/2006/main" xmlns:r="http://schemas.openxmlformats.org/officeDocument/2006/relationships" xmlns:p="http://schemas.openxmlformats.org/presentationml/2006/main">
  <p:tag name="SLIDO_ELEMENT" val="title"/>
</p:tagLst>
</file>

<file path=ppt/tags/tag96.xml><?xml version="1.0" encoding="utf-8"?>
<p:tagLst xmlns:a="http://schemas.openxmlformats.org/drawingml/2006/main" xmlns:r="http://schemas.openxmlformats.org/officeDocument/2006/relationships" xmlns:p="http://schemas.openxmlformats.org/presentationml/2006/main">
  <p:tag name="SLIDO_ELEMENT" val="footer"/>
</p:tagLst>
</file>

<file path=ppt/tags/tag97.xml><?xml version="1.0" encoding="utf-8"?>
<p:tagLst xmlns:a="http://schemas.openxmlformats.org/drawingml/2006/main" xmlns:r="http://schemas.openxmlformats.org/officeDocument/2006/relationships" xmlns:p="http://schemas.openxmlformats.org/presentationml/2006/main">
  <p:tag name="SLIDO_METADATA" val="eyJUaW1lc3RhbXAiOjE2OTQwMTE4OTZ9"/>
  <p:tag name="SLIDO_TYPE" val="SlidoPoll"/>
  <p:tag name="SLIDO_POLL_UUID" val="484c6ff1-01d7-408e-bdd0-cb8e68abc6b2"/>
  <p:tag name="SLIDO_POLL_QUESTION_UUID" val="9162cfe9-ad56-47c1-b77a-af69fdb55219"/>
  <p:tag name="SLIDO_TIMELINE" val="W3sicG9sbFF1ZXN0aW9uVXVpZCI6IjkxNjJjZmU5LWFkNTYtNDdjMS1iNzdhLWFmNjlmZGI1NTIxOSIsInNob3dSZXN1bHRzIjpmYWxzZSwic2hvd0NvcnJlY3RBbnN3ZXJzIjpmYWxzZSwidm90aW5nTG9ja2VkIjpmYWxzZX0seyJwb2xsUXVlc3Rpb25VdWlkIjoiOTE2MmNmZTktYWQ1Ni00N2MxLWI3N2EtYWY2OWZkYjU1MjE5Iiwic2hvd1Jlc3VsdHMiOnRydWUsInNob3dDb3JyZWN0QW5zd2VycyI6ZmFsc2UsInZvdGluZ0xvY2tlZCI6dHJ1ZX0seyJwb2xsUXVlc3Rpb25VdWlkIjoiOTE2MmNmZTktYWQ1Ni00N2MxLWI3N2EtYWY2OWZkYjU1MjE5Iiwic2hvd1Jlc3VsdHMiOnRydWUsInNob3dDb3JyZWN0QW5zd2VycyI6dHJ1ZSwidm90aW5nTG9ja2VkIjp0cnVlfSx7InNjcmVlbiI6IlF1aXpMZWFkZXJib2FyZCIsInBvbGxRdWVzdGlvblV1aWQiOiI5MTYyY2ZlOS1hZDU2LTQ3YzEtYjc3YS1hZjY5ZmRiNTUyMTkiLCJzaG93UmVzdWx0cyI6dHJ1ZSwic2hvd0NvcnJlY3RBbnN3ZXJzIjp0cnVlLCJ2b3RpbmdMb2NrZWQiOnRydWV9XQ=="/>
</p:tagLst>
</file>

<file path=ppt/tags/tag98.xml><?xml version="1.0" encoding="utf-8"?>
<p:tagLst xmlns:a="http://schemas.openxmlformats.org/drawingml/2006/main" xmlns:r="http://schemas.openxmlformats.org/officeDocument/2006/relationships" xmlns:p="http://schemas.openxmlformats.org/presentationml/2006/main">
  <p:tag name="SLIDO_ELEMENT" val="logo"/>
</p:tagLst>
</file>

<file path=ppt/tags/tag9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8" ma:contentTypeDescription="Create a new document." ma:contentTypeScope="" ma:versionID="53e6fed50757a66505191d8cabdabbd4">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d8d4ccdfbe8fcfc4a344971822967fdf"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lcf76f155ced4ddcb4097134ff3c332f" minOccurs="0"/>
                <xsd:element ref="ns2: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46ea9be-25b3-4105-8bcd-dca8f145001f}" ma:internalName="TaxCatchAll" ma:showField="CatchAllData" ma:web="976fdccd-ca8b-4477-a16f-3129ac8e5ee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6fdccd-ca8b-4477-a16f-3129ac8e5ee5">
      <UserInfo>
        <DisplayName>Harun Korkmaz</DisplayName>
        <AccountId>6493</AccountId>
        <AccountType/>
      </UserInfo>
    </SharedWithUsers>
    <MediaLengthInSeconds xmlns="6d3b3f7c-4b71-40c9-8fff-4f7fb96ddea0" xsi:nil="true"/>
    <lcf76f155ced4ddcb4097134ff3c332f xmlns="6d3b3f7c-4b71-40c9-8fff-4f7fb96ddea0">
      <Terms xmlns="http://schemas.microsoft.com/office/infopath/2007/PartnerControls"/>
    </lcf76f155ced4ddcb4097134ff3c332f>
    <TaxCatchAll xmlns="976fdccd-ca8b-4477-a16f-3129ac8e5ee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B078EA-4370-4BE0-A87B-422AA81BA40A}">
  <ds:schemaRefs>
    <ds:schemaRef ds:uri="6d3b3f7c-4b71-40c9-8fff-4f7fb96ddea0"/>
    <ds:schemaRef ds:uri="976fdccd-ca8b-4477-a16f-3129ac8e5e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6d3b3f7c-4b71-40c9-8fff-4f7fb96ddea0"/>
    <ds:schemaRef ds:uri="http://purl.org/dc/dcmitype/"/>
    <ds:schemaRef ds:uri="http://purl.org/dc/terms/"/>
    <ds:schemaRef ds:uri="http://schemas.microsoft.com/office/2006/documentManagement/types"/>
    <ds:schemaRef ds:uri="http://purl.org/dc/elements/1.1/"/>
    <ds:schemaRef ds:uri="http://www.w3.org/XML/1998/namespace"/>
    <ds:schemaRef ds:uri="http://schemas.microsoft.com/office/infopath/2007/PartnerControls"/>
    <ds:schemaRef ds:uri="976fdccd-ca8b-4477-a16f-3129ac8e5ee5"/>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100</TotalTime>
  <Words>5460</Words>
  <Application>Microsoft Office PowerPoint</Application>
  <PresentationFormat>Widescreen</PresentationFormat>
  <Paragraphs>409</Paragraphs>
  <Slides>71</Slides>
  <Notes>40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71</vt:i4>
      </vt:variant>
    </vt:vector>
  </HeadingPairs>
  <TitlesOfParts>
    <vt:vector size="87" baseType="lpstr">
      <vt:lpstr>-apple-system</vt:lpstr>
      <vt:lpstr>Arial</vt:lpstr>
      <vt:lpstr>Calibri</vt:lpstr>
      <vt:lpstr>Consolas</vt:lpstr>
      <vt:lpstr>Google Sans</vt:lpstr>
      <vt:lpstr>Google Sans Mono</vt:lpstr>
      <vt:lpstr>inherit</vt:lpstr>
      <vt:lpstr>Lato</vt:lpstr>
      <vt:lpstr>Roboto Mono</vt:lpstr>
      <vt:lpstr>Segoe UI</vt:lpstr>
      <vt:lpstr>Segoe UI Light</vt:lpstr>
      <vt:lpstr>Segoe UI Semibold</vt:lpstr>
      <vt:lpstr>Segoe UI Semilight</vt:lpstr>
      <vt:lpstr>Wingdings</vt:lpstr>
      <vt:lpstr>WHITE TEMPLATE</vt:lpstr>
      <vt:lpstr>SOFT BLACK TEMPLATE</vt:lpstr>
      <vt:lpstr>PowerPoint Presentation</vt:lpstr>
      <vt:lpstr>PowerPoint Presentation</vt:lpstr>
      <vt:lpstr>Let’s get started!</vt:lpstr>
      <vt:lpstr>So What is Git?</vt:lpstr>
      <vt:lpstr>What is a Repository ? A repository a.k.a. repo is nothing but a collection of source code.</vt:lpstr>
      <vt:lpstr>PowerPoint Presentation</vt:lpstr>
      <vt:lpstr>PowerPoint Presentation</vt:lpstr>
      <vt:lpstr>PowerPoint Presentation</vt:lpstr>
      <vt:lpstr>PowerPoint Presentation</vt:lpstr>
      <vt:lpstr>PowerPoint Presentation</vt:lpstr>
      <vt:lpstr>PowerPoint Presentation</vt:lpstr>
      <vt:lpstr>Create the repository, clone it to your PC, and work on it.</vt:lpstr>
      <vt:lpstr>PowerPoint Presentation</vt:lpstr>
      <vt:lpstr>Well Done !</vt:lpstr>
      <vt:lpstr>PowerPoint Presentation</vt:lpstr>
      <vt:lpstr>cd [NAME OF REPOSITORY] </vt:lpstr>
      <vt:lpstr>“status”: The first thing you need to do is to check the files you have modified. To do this, you can type the following command to make a list of changes appear.  git status </vt:lpstr>
      <vt:lpstr>PowerPoint Presentation</vt:lpstr>
      <vt:lpstr>Changes (modified) </vt:lpstr>
      <vt:lpstr>“add”: With the help of the change list, you can add all files you want to upload with the following command,   </vt:lpstr>
      <vt:lpstr>PowerPoint Presentation</vt:lpstr>
      <vt:lpstr>PowerPoint Presentation</vt:lpstr>
      <vt:lpstr>git push origin main</vt:lpstr>
      <vt:lpstr>PowerPoint Presentation</vt:lpstr>
      <vt:lpstr>PowerPoint Presentation</vt:lpstr>
      <vt:lpstr>PowerPoint Presentation</vt:lpstr>
      <vt:lpstr>PowerPoint Presentation</vt:lpstr>
      <vt:lpstr>PowerPoint Presentation</vt:lpstr>
      <vt:lpstr>Collaborating</vt:lpstr>
      <vt:lpstr>Now below is an example of a project my friend and I are collaborating on:</vt:lpstr>
      <vt:lpstr>PowerPoint Presentation</vt:lpstr>
      <vt:lpstr>Resolving Merge Conflicts </vt:lpstr>
      <vt:lpstr>Undoing Changes</vt:lpstr>
      <vt:lpstr>Undoing Changes</vt:lpstr>
      <vt:lpstr>Forking</vt:lpstr>
      <vt:lpstr>PowerPoint Presentation</vt:lpstr>
      <vt:lpstr>PowerPoint Presentation</vt:lpstr>
      <vt:lpstr>Git Checkout </vt:lpstr>
      <vt:lpstr>PowerPoint Presentation</vt:lpstr>
      <vt:lpstr>PowerPoint Presentation</vt:lpstr>
      <vt:lpstr>Git Storage Service Providers</vt:lpstr>
      <vt:lpstr>Issues</vt:lpstr>
      <vt:lpstr>Issue Created</vt:lpstr>
      <vt:lpstr>Pull Request</vt:lpstr>
      <vt:lpstr>Pull Request</vt:lpstr>
      <vt:lpstr>Successfully Merged </vt:lpstr>
      <vt:lpstr>Code Review</vt:lpstr>
      <vt:lpstr>Code Review</vt:lpstr>
      <vt:lpstr>PowerPoint Presentation</vt:lpstr>
      <vt:lpstr>PowerPoint Presentation</vt:lpstr>
      <vt:lpstr>Thank you for attending  Q&amp;A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Azure'da Nasıl Sanal Makine Oluşturulur</dc:title>
  <dc:subject>MSP Program</dc:subject>
  <dc:creator>"Heidi Laverty" &lt;heidi@mindseyepdx.com&gt;</dc:creator>
  <cp:keywords/>
  <dc:description/>
  <cp:lastModifiedBy>Sahil Ali</cp:lastModifiedBy>
  <cp:revision>1</cp:revision>
  <dcterms:created xsi:type="dcterms:W3CDTF">2019-03-28T18:40:02Z</dcterms:created>
  <dcterms:modified xsi:type="dcterms:W3CDTF">2023-09-07T13:01:39Z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y fmtid="{D5CDD505-2E9C-101B-9397-08002B2CF9AE}" pid="28" name="_activity">
    <vt:lpwstr>{"FileActivityType":"9","FileActivityTimeStamp":"2023-03-05T20:43:45.387Z","FileActivityUsersOnPage":[{"DisplayName":"Ali Elbashir","Id":"ali.elbashir@studentambassadors.com"},{"DisplayName":"Harun Korkmaz","Id":"harun.korkmaz@studentambassadors.com"}],"FileActivityNavigationId":null}</vt:lpwstr>
  </property>
  <property fmtid="{D5CDD505-2E9C-101B-9397-08002B2CF9AE}" pid="29" name="SlidoAppVersion">
    <vt:lpwstr>1.6.1.4122</vt:lpwstr>
  </property>
</Properties>
</file>